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5.xml" ContentType="application/inkml+xml"/>
  <Override PartName="/ppt/notesSlides/notesSlide10.xml" ContentType="application/vnd.openxmlformats-officedocument.presentationml.notesSlide+xml"/>
  <Override PartName="/ppt/ink/ink6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7.xml" ContentType="application/inkml+xml"/>
  <Override PartName="/ppt/notesSlides/notesSlide15.xml" ContentType="application/vnd.openxmlformats-officedocument.presentationml.notesSlide+xml"/>
  <Override PartName="/ppt/ink/ink8.xml" ContentType="application/inkml+xml"/>
  <Override PartName="/ppt/notesSlides/notesSlide16.xml" ContentType="application/vnd.openxmlformats-officedocument.presentationml.notesSlide+xml"/>
  <Override PartName="/ppt/ink/ink9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0.xml" ContentType="application/inkml+xml"/>
  <Override PartName="/ppt/notesSlides/notesSlide20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3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26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27.xml" ContentType="application/vnd.openxmlformats-officedocument.presentationml.notesSlide+xml"/>
  <Override PartName="/ppt/ink/ink18.xml" ContentType="application/inkml+xml"/>
  <Override PartName="/ppt/notesSlides/notesSlide28.xml" ContentType="application/vnd.openxmlformats-officedocument.presentationml.notesSlide+xml"/>
  <Override PartName="/ppt/ink/ink19.xml" ContentType="application/inkml+xml"/>
  <Override PartName="/ppt/notesSlides/notesSlide29.xml" ContentType="application/vnd.openxmlformats-officedocument.presentationml.notesSlide+xml"/>
  <Override PartName="/ppt/ink/ink20.xml" ContentType="application/inkml+xml"/>
  <Override PartName="/ppt/notesSlides/notesSlide30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32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35.xml" ContentType="application/vnd.openxmlformats-officedocument.presentationml.notesSlide+xml"/>
  <Override PartName="/ppt/ink/ink4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738" r:id="rId4"/>
    <p:sldMasterId id="2147483750" r:id="rId5"/>
  </p:sldMasterIdLst>
  <p:notesMasterIdLst>
    <p:notesMasterId r:id="rId81"/>
  </p:notesMasterIdLst>
  <p:handoutMasterIdLst>
    <p:handoutMasterId r:id="rId82"/>
  </p:handoutMasterIdLst>
  <p:sldIdLst>
    <p:sldId id="260" r:id="rId6"/>
    <p:sldId id="1254" r:id="rId7"/>
    <p:sldId id="1130" r:id="rId8"/>
    <p:sldId id="1117" r:id="rId9"/>
    <p:sldId id="1131" r:id="rId10"/>
    <p:sldId id="1115" r:id="rId11"/>
    <p:sldId id="1161" r:id="rId12"/>
    <p:sldId id="1199" r:id="rId13"/>
    <p:sldId id="1200" r:id="rId14"/>
    <p:sldId id="1201" r:id="rId15"/>
    <p:sldId id="1166" r:id="rId16"/>
    <p:sldId id="1167" r:id="rId17"/>
    <p:sldId id="1168" r:id="rId18"/>
    <p:sldId id="1169" r:id="rId19"/>
    <p:sldId id="1170" r:id="rId20"/>
    <p:sldId id="1171" r:id="rId21"/>
    <p:sldId id="1174" r:id="rId22"/>
    <p:sldId id="1178" r:id="rId23"/>
    <p:sldId id="1189" r:id="rId24"/>
    <p:sldId id="1190" r:id="rId25"/>
    <p:sldId id="1188" r:id="rId26"/>
    <p:sldId id="1244" r:id="rId27"/>
    <p:sldId id="1245" r:id="rId28"/>
    <p:sldId id="1246" r:id="rId29"/>
    <p:sldId id="1247" r:id="rId30"/>
    <p:sldId id="1248" r:id="rId31"/>
    <p:sldId id="1243" r:id="rId32"/>
    <p:sldId id="1197" r:id="rId33"/>
    <p:sldId id="1198" r:id="rId34"/>
    <p:sldId id="1192" r:id="rId35"/>
    <p:sldId id="1193" r:id="rId36"/>
    <p:sldId id="1194" r:id="rId37"/>
    <p:sldId id="1195" r:id="rId38"/>
    <p:sldId id="1196" r:id="rId39"/>
    <p:sldId id="1255" r:id="rId40"/>
    <p:sldId id="1256" r:id="rId41"/>
    <p:sldId id="1257" r:id="rId42"/>
    <p:sldId id="1180" r:id="rId43"/>
    <p:sldId id="1181" r:id="rId44"/>
    <p:sldId id="1182" r:id="rId45"/>
    <p:sldId id="1183" r:id="rId46"/>
    <p:sldId id="1185" r:id="rId47"/>
    <p:sldId id="1186" r:id="rId48"/>
    <p:sldId id="1187" r:id="rId49"/>
    <p:sldId id="1258" r:id="rId50"/>
    <p:sldId id="1265" r:id="rId51"/>
    <p:sldId id="1276" r:id="rId52"/>
    <p:sldId id="1277" r:id="rId53"/>
    <p:sldId id="1267" r:id="rId54"/>
    <p:sldId id="1260" r:id="rId55"/>
    <p:sldId id="1261" r:id="rId56"/>
    <p:sldId id="1262" r:id="rId57"/>
    <p:sldId id="1263" r:id="rId58"/>
    <p:sldId id="1259" r:id="rId59"/>
    <p:sldId id="1266" r:id="rId60"/>
    <p:sldId id="1278" r:id="rId61"/>
    <p:sldId id="1264" r:id="rId62"/>
    <p:sldId id="1274" r:id="rId63"/>
    <p:sldId id="1251" r:id="rId64"/>
    <p:sldId id="1249" r:id="rId65"/>
    <p:sldId id="1270" r:id="rId66"/>
    <p:sldId id="1271" r:id="rId67"/>
    <p:sldId id="1285" r:id="rId68"/>
    <p:sldId id="1268" r:id="rId69"/>
    <p:sldId id="1284" r:id="rId70"/>
    <p:sldId id="1163" r:id="rId71"/>
    <p:sldId id="1164" r:id="rId72"/>
    <p:sldId id="1275" r:id="rId73"/>
    <p:sldId id="1165" r:id="rId74"/>
    <p:sldId id="1281" r:id="rId75"/>
    <p:sldId id="1282" r:id="rId76"/>
    <p:sldId id="1283" r:id="rId77"/>
    <p:sldId id="1250" r:id="rId78"/>
    <p:sldId id="1025" r:id="rId79"/>
    <p:sldId id="416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AE77"/>
    <a:srgbClr val="C55D64"/>
    <a:srgbClr val="FF3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0424" autoAdjust="0"/>
  </p:normalViewPr>
  <p:slideViewPr>
    <p:cSldViewPr snapToGrid="0" snapToObjects="1">
      <p:cViewPr varScale="1">
        <p:scale>
          <a:sx n="85" d="100"/>
          <a:sy n="85" d="100"/>
        </p:scale>
        <p:origin x="130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viewProps" Target="view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61" Type="http://schemas.openxmlformats.org/officeDocument/2006/relationships/slide" Target="slides/slide56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5FE80-612E-D248-B584-DA8E060B9D6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B8669-6234-4F44-A6CB-41A2A29A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416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40:12.10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7814 9807 0,'0'35'78,"18"89"-78,-18-36 16</inkml:trace>
  <inkml:trace contextRef="#ctx0" brushRef="#br0" timeOffset="749">7867 10619 0,'88'0'63,"53"0"-63,71 0 15,-36 0-15,142 0 16,176 0 0,458 0 15,-828 0-15,-1-18 15,-35 18-31,71 0 31,-18 0-15,36 35-1,-125-35 1,19 0 0,17 0-1,-17 0 1,17 0-1,-53 0 1,-17 0 0,17 0-16</inkml:trace>
  <inkml:trace contextRef="#ctx0" brushRef="#br0" timeOffset="2468">4621 12753 0,'18'0'63,"17"0"-47,300 0 15,-229 0 16</inkml:trace>
  <inkml:trace contextRef="#ctx0" brushRef="#br0" timeOffset="9916">2364 11359 0,'0'36'109,"0"17"-93,0 0-16,0 88 31,-53 17 0,53-140-15,-18 17-1,0 18 1,1-17 0,-1 52-1,0-53 1,1 0 0,17-17-1,0 0 1,0-1 15,0 18-15,0 54-1,0 16 1,0-52-16,0 18 16,0 17-1,0 0 1,17 18-1,36-18 1,-35 53 0,17-52-1,-17 17 1,0-1 0,-18-52-1,0 0 16,17 0-15,-17-18 0,0-17-1,18-18 17,0 53-17,34 17 1,-34 1-1,17-53 1,-17-1 0,0 1 46,17 0-62,0-1 16,53 36-16,159 53 31,-53-35-15,-17-19-1,17-16 1,53 34 0,0-34-1,-18 34 1,-53-35-1,-87-17 1,-1-18 0,18 18-1,88 35 1,53 0 0,-18 17-1,-17-35 1,-18-17 15,52 0-15,-34 17-1,-106 0-15,53 0 16,-36 1 0,-35-36-1,-17 17 1,-18-17-1,35 0 1,0 0 0,53 0-1,106 0 1,-17 0 0,34 0-1,36 0 16,-53 0-15,-18 0 0,54-17-1,-54 17 1,-70-18 0,158-17-1,-141 35 1,-34-18-1,-37 18 1,125 0 0,-19 0-1,72 0 1,-54 0 0,36 0-1,17 0 16,71 0-15,-54 0 0,-69 0-1,17 0 1,-89 0 0,-17 0-1,-17 0 1,35 0-1,88 0 1,-71 18 0,18-18-1,71 0 1,-54 0 0,1 0-1,-36 0 16,71 0-15,-70 0 0,211 0-1,-106-35 1,106-1 0,-88 19-1,-35 17 1,-19-18-1,54-17 1,-53-18 0,88 0-1,-88 0 1,-17 18 0,211-36-1,-194 36 16,-71-18-15,18-53 0,-35 18-1,-71 17 1,53-34 0,-53 16-1,-17 36 1,-36 0-1,36 1 1,-1-37 0,54-34-1,-1-18 1,18 17 0,-17 1-1,-36-1 16,18 54-15,-18-18 0,18-36-1,17-17 1,-70 70 0,0-17-1,-35 35 1,35-88-1,0 35 1,-18-17 0,35-18-1,-52 35 1,0 53 0,-18 35-1,0-17 16,0-18-15,-53 53 93,-35 0-93,-36-17-16,-105-54 16,17 53-1,-35-34 1,71 52 0,88 0-1,17-18 1,-17 18 15,-18 0-15,88 0-16,-35 0 15,-52 0 1,52 0 0,0 0-1,0 0 1,-35 0-1,-124 0 1,36 0 0,-71 0-1,106 0 1,-71 0 0,141 0-1,-17 0 16,-18 0-15,-17 0 0,-54 0-1,-17 0 1,36 0 0,17 0-1,-36-18 1,107 1-1,-19 17 1,-69-18 0,-89 18-1,0-18 1,-18-17 0,1 35-1,-213-18 16,177 18-15,54 0 0,-72-17-1,-35 17 1,53-18 0,-70-17-1,105 35 1,-123-18-1,88 18 1,-52-17 0,52 17-1,0 0 1,18 0 0,88 0-1,17 0 16,36 0-15,-53 0 0,88 0-1,-70 0 1,-53 0 0,-1 0-1,-17 17 1,36-17-1,-36 0 1,17 0 0,-69 0-1,52 0 1,35 0 0,-70 0-1,-18 0 16,-88 0-15,229 0 0,-105 0-1,-1 0 1,-70 0 0,106 0-1,-71 0 1,88 0-1,-141 0 17,247 0-32,-105 0 15,70 0 1,-1 0 15,72 18-31,-1-1 0,-105-17 31,-106 0-15,-71 18 0,247 0-1,-53-1 1,89 1 0,35-18-1,35 18 1,-53-1-1,-141 19 1,-71 17 15,212-36-31,-88-17 16,88 18 0,-35-1 15,35-17-16,-70 36 1,87-36 0,19 0-1,-1 0 110,0 0-93,1 0-32,-1 0 109</inkml:trace>
  <inkml:trace contextRef="#ctx0" brushRef="#br0" timeOffset="20219">15699 13688 0,'35'0'219,"-17"0"-219,-1 0 0,1 0 16,-1 0-16,19 0 31,-1 0 0,-17 0 0,-1 0-15,1 0 0,0 0 77,-54 0 189,19 0-267,-1 0-15,0 0 16,1 0-1,-1 0 1,0 0 0,1 0-1,-18 0 1,17 0-16,0 17 16,-17-17-1,17 0 16,-17 18-15,0 0 0,17-18-1,-35 0 1,36 0 46,34 0 126,1 0-172,-1 0-1,1 0 1,0 0-1,17 0 1,18 0 0,-18 0-1,-17 0 1,17 0 0,-17 0-1,17 0 1,0 0 15,1 0-15,-19 0-1,1 0 110,0 0-109,-1 0 0,1 0-16,-1 0 15,1 0 16,0 0-15,-1 0 0,-52 0 77,17 0-77,1 0-16,-1 0 16,-35 0-1,18 0 1,-18 0 0,18 0-1,17 0-15,1 0 31,-1 0-15,0 0 15,1 0-15,-1 0 0,0 0 46,1 0-46,-1 0 15,0 0-15,1 0-1,-1 0 1,0 0-1,1 0 32,52 0 110,0 0-157,-17 0 15,17 0-15,36 0 31,-53 0-15,-1 0 0,1 0-1,-1 0 48,1 0-63,-18-18 15,18 18 1,-1 0 0,1 0-1,0 0 17,-1 0-17,1 0 16,0 0-15,-1 0 15,-34 0 376,-1 0-392,0 0 16,1 0-15,-1 0 15,0 0-31,1 0 32,-19 0-1,19 0-31,-1 0 31,1 0-15,-1 0-1,0 0 32,1 0 16,-1 0-32,36 0 156,17 0-171,0 0-16,-17 0 16,-1 0-1,19 0 1,-1 0 0,-17 0 15,-1 0 0,1 0-15,0 0-1,-1 0 79,1 0-63,-1 0 47,-34 0 79,-18 0-142,17 0-15,0 0 16,-17 0 0,-18 0-1,35 0 1,1 0-1,-1 0 17,1 0-17,-1 0 1,0 0 0,1 0-1,-19 0 16,19 0-15,-1 0 0,0 0-1,1 0 48,-1 0-32</inkml:trace>
  <inkml:trace contextRef="#ctx0" brushRef="#br0" timeOffset="23120">16651 13705 0,'18'0'109,"-1"0"-93,1 0-16,0 0 16,-1 0 15,1 0 0,0 0-15,17 0-1,-17 0 1,17 0 0,-18 0 15,1 0-31,17 0 31,-17 0-31,0 0 31,-1 0 16,1 0-15,0 0-1,-36 0 109,0 0-124,1 0-16,-1 0 16,-17 0-1,-1 0 1,19 0 0,-1 0-1,1 0 16,-1 0-31,0 0 32,1 0-17,-1 0 17,0 0-1,1 0 0,-1 0 16,0 0-31,1 0-1,34 0 360,1 0-359,0 0-1,-1 0 64,1 0-48</inkml:trace>
  <inkml:trace contextRef="#ctx0" brushRef="#br0" timeOffset="37288">13952 13882 0,'-17'0'156,"17"-18"-125,-18 1-15,-17 17 0,17 0 15,1 0-16,-19 0 17,19 0-17,-36 0 1,35 0 15,0 0-15,1 0-1,-1 0 1,0 0 0,-17 0-1,18 17 1,-1-17-16,0 0 16,1 18-1,-1-18 1,0 17 15,1-17-15,-1 18-1,-35 17 1,36-17 0,17 0-1,-36-1-15,19 1 31,17 17-15,-18-17 0,-17 17-1,35 0 1,0-17 15,0 17-15,0 1-1,0-1 1,0-18 0,17 1 15,-17 0-31,18-18 16,0 17-1,-1 1 16,-17 0-15,36-1 0,16 1-1,-16 17 1,34 18 0,-52-53-1,0 0 16,-1 0-15,1 18 0,-1-18-1,-17 17-15,18-17 16,0 0 0,-1 0 15,1 0-16,0 0 1,17 0 0,0 0-1,1 0 1,-1-17 0,-18-1-1,19 18 1,-19-17-1,1 17 1,0-18 0,-1 0 15,1 18-31,0 0 16,-18-35-1,35 17 1,-18 1 15,1-1-15,0 0-1,-18 1 1,17-1 0,1-17-1,-18 17 1,0 1-1,0-36 1,0 35 0,0 0 15,0 1-15,0-1-16,0-17 15,0 17 1,0 1-1,0-19 1,0 19 0,0-1-1,-18 0 1,1 18 187,-1 0-172,0 0-15,1 0 15,-1 0-15,1 0-1,-1 0 1,0 0 15,1 0 16,-1 0 0,0 0 0,18-17-16,-17 17-15,-1 0 15,18-18 32,-18 18-32</inkml:trace>
  <inkml:trace contextRef="#ctx0" brushRef="#br0" timeOffset="40331">9719 13547 0,'18'0'94,"35"0"-94,-1 0 16,1 0-16,0 0 15,-17 0-15,34 0 16,-35 0-16,1 0 16,-1 17-16,-17-17 15,35 0 1,-1 0 15,-16 0-15,87 0 15,-88 0-15,36 0-16,17 0 15,-17 0 1,-54 0 15,19 0 0,-1-17-31,18-1 16,35-17 0,-17 17-1,-36-17 1,-17 17 31,-18 1-32,52-72 1,-34 36 0,17-17-1,-17 17 1,0 53 0,-18-18-16,0-17 15,0 17 1,0-17-1,0 17 1,0-17 0,0 0 15,0 17-15,0-35-1,0 36-15,-18-54 31,0 36-15,-17 0 0,17-18-1,-17 35 1,18-35 0,-19 18-1,-105-18 1,0 18-1,35-1 1,18 19 0,53-1-1,17 18 1,-88 0 0,89 0-1,-36 0 16,-18 0-15,-17 0 0,0 0-1,35 0 1,0 18 0,35-1-1,-17-17 1,17 18-1,-35 0 1,1 17 0,-1 0-1,17 1 1,1-1 0,0 0-1,17-17 16,18-1 16,-17 19-31,-19 17 0,1 17-1,35-35 1,-35 36-1,35-36 1,-18 18 0,18-18-1,0-17-15,0 17 16,0-17 0,0 0 46,18-18-46,-1 17-1,1 1 1,17 0 0,-17-1-1,0 1 1,-1-1-1,1-17 1,-1 0 0,19 0-1,-19 18 1,19-18 0,-1 18-1,0-18 16,0 0-15,1 0 0,34-36-1,-17 19 1,-17 17 0,-19 0-1,1-18 1,-1 1-1,1 17 1,0 0 15,-1 0 47,19 0-62,-19-18-16,1 18 16,0 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4:51:15.27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19985 14023 0,'17'0'94,"1"0"-47,0 18-16,-1-18-31,1 0 16,17 0-1,1 0 1,-1 0 15,0 0-31,-17 0 16,35 0-1,-36 0 1,36 0 0,-17 0-1,34-36 1,-52 36 0,17-17-1,0 17 1,-17 0-1,35-18 1,17 0 0,-17-17 15,18 17-15,-18-17-1,0 0 1,17 35-1,-17-35 1,0-1 0,-35 19-1,17-1 1,-35 0 0,18 1-1,-18-1 1,0 0-1,0 1 17,0-1-1,0 1 0,0-1-15,-36-17-1,36-1 1,-35 19 0,0-19-1,0 19 1,-18-36 0,35 53-1,-17-35-15,-1 17 16,-16-17-1,16 17 1,-34 0 0,17 1 15,-18 17-15,18 0-1,18 0 1,17 0-16,-17 0 15,-35 0 1,-1 0 0,-88 0-1,53 0 1,53 0 0,1 0-1,-19 0 1,0 0-1,-17 17 1,53-17 0,35 18 15,-35-18-15,17 18-1,0-1 1,-87 54-1,-1-18 1,35 17 0,54-52-1,17 0 1,-18-18 0,18 17-1,-18 19 16,18-1 1,0-18-17,0 19 1,0-19 0,0 1-16,0 35 15,0-18 1,0 1-1,18-19 1,17 54 0,18-18-1,-35-36 1,-1 1 0,19 17-1,-19-35 16,19 35-31,-19-17 32,1-18-1,0 0-15,-1 0-1,1 18 1,-1-18 15,1 0 32,0 0-32,-1 0 0,19 0 16,-19 0-31,19 0-16,-19 0 15,1 0 1,-1 0-1,36-18 1,-35 18 15,0 0-15,-1 0 0,1-18-1,0 18-15,17 0 31,-18 0 1,1 0-17,0 0 17,-1 0-1,1 0-16,0 0 1,-1 0 15,1 0 1,0 0 30,-1 0-15,1 0 15</inkml:trace>
  <inkml:trace contextRef="#ctx0" brushRef="#br0" timeOffset="9515.03">14464 10442 0,'18'0'78,"-1"0"-47,107 35-15,-36-35-16,194 0 31,53 0 1,-141 0-32,-70 0 15,-18 0 1,140 0 15,-157 0-31,105 18 31,-18-18-15,36 0 0,-159 0-1,17 0 1,1 0-1,70 0 1,-71 0 0,142 18-1,35 17 1,-53-35 15,-141 0-15,-18 0-16,-17 0 47,0 0-47</inkml:trace>
  <inkml:trace contextRef="#ctx0" brushRef="#br0" timeOffset="36608.71">21343 10054 0,'18'0'31,"-18"18"-15,17 17-1,-17 0-15,0 1 16,0-1-16,18-17 16,-18 17 15,0-18-31,18 54 31,-18-36-15,0 18-1,0-35 1</inkml:trace>
  <inkml:trace contextRef="#ctx0" brushRef="#br0" timeOffset="37581.53">20743 10777 0,'89'0'78,"-1"0"-62,-18 0-16,124 0 31,0 0 0,-158 0-15,34 0 0,-17 0-1,35 0 1,-17 0-1,-18 0 1,17 0 0,-34 0-1,17 0 1,-18-17 0,18 17-1,-36-18 1,1 18-1</inkml:trace>
  <inkml:trace contextRef="#ctx0" brushRef="#br0" timeOffset="38354.18">20902 11112 0,'0'53'94,"0"-17"-94,0 105 31,0-18-15,0-70-16,0-18 16,0-17-1,18-18 1</inkml:trace>
  <inkml:trace contextRef="#ctx0" brushRef="#br0" timeOffset="39097.81">21096 11483 0,'18'0'47,"-1"0"0,19 0-31,-1 0-1,-17 0 16,-1 0-31,1 0 16,-1 0 0,1 0-16,0 0 15,-1 0 1,1 0 0,0-35 77</inkml:trace>
  <inkml:trace contextRef="#ctx0" brushRef="#br0" timeOffset="39927.82">21308 11307 0,'0'17'78,"0"1"-63,0 17-15,0-17 16,0 17 15,0 0 0,0-17-15,0 0 0,0-1-1,0 1 1,0-1-16,0 1 31,0 0 32,0-1-48,0 1 1,0 0 0</inkml:trace>
  <inkml:trace contextRef="#ctx0" brushRef="#br0" timeOffset="41750.81">21802 11395 0,'17'17'125,"1"-17"-125,0 0 47,17 0-15,-17-17-17,-1-1 1,-17 0-16,0 1 31,0-1-15,0 1 31,0-1-32,-17 18 1,-1-18 15,0 18-15,1 0 15,-1 0 31,0 36-46,-35 69 0,36-69-1,17 17 1,-18-36-16,18 18 16,-18 36-1,18-53 1,0-1-1,0 1 1,0 17 15,36-17-15,-19-1 0,19 1-1,-19-18 1,-17 18-1,18-1 1,0-17 0,-1 0-1,1 0 17,0 0-17,17 0 1,0 0-1,-17-17-15,35 17 16,-36-18 0,1 0 15,-89-17 110</inkml:trace>
  <inkml:trace contextRef="#ctx0" brushRef="#br0" timeOffset="42697.53">21908 11042 0,'17'0'31,"1"0"1,-1 0-17,1 0 32,0 0-16,17 0 1,-17 0-17,-1 0 17,1 0-17,0 0 1,-1 0-1,1 0 1,-1 0 0</inkml:trace>
  <inkml:trace contextRef="#ctx0" brushRef="#br0" timeOffset="43543.87">22578 10918 0,'0'53'78,"-18"-17"-62,0-19-16,1 1 0,17 17 16,-18-17-1,18-1 1,-17 1 15</inkml:trace>
  <inkml:trace contextRef="#ctx0" brushRef="#br0" timeOffset="44577.84">22437 10989 0,'17'0'63,"1"0"-16,0 18-32,-18-1 1,17 1 15,1-18 1,-1 18-17,-17-1 16,18-17-15,0 0 15,-18 18 16,17-18-16,-17 17-15,18-17 15,0 0 16,-1 0 31</inkml:trace>
  <inkml:trace contextRef="#ctx0" brushRef="#br0" timeOffset="46607.47">22578 10795 0,'0'0'0,"-18"0"31,0 0 16,1 0 0,-1 0-16,1 18 0,-1-1-15,18 1 0,-18-18-1,1 18 1,-1-1-1,0 1 17,18-1-17,0 1 1,0 0 15,0-1-31,0 1 31,0 0-15,0-1-16,0 1 16,0 0-1,0-1 1,0 1 0,18 17-1,0-17 1,-1-1-1,19 1 17,-19-18-17,1 0 63,-18 18-62,17-18 0,1 0 77,-18-36-93,18 36 16,-1-35 0,1 17-1,-18 1 1,18 17 0,-18-18-1,0 1 1,0-1-1,0 0 1,0 1-16,0-1 31,0 0-15,0 1 15,0-1-15,0 0-1,0 1 17,0-1-1,0 1 0,0-1 32,-18 0-16,18 1-16,-18 17-16,1 0 17,-1 0-17,0 0 95,-17 0-95,18 0 1</inkml:trace>
  <inkml:trace contextRef="#ctx0" brushRef="#br0" timeOffset="56212.47">13088 10425 0,'18'0'94,"17"0"-78,53 0-1,353 0 1,335 17 15,-564 36-15,-124-53 0,-70 0-1,17 0 1,212-18-1,176 18 1,-282 0-16,247 0 31,-105 71-15,-36-36 0,-71-17-1,-17-18 1,141 0-1,-89 0 1,-105 0 0,18 0-1,-71 0 1,141 0 0,158 0-1,-87 0 1,17 53-1,-123-35 1,-71-1 15,-17-17-15,70 0 0,88-53-1,-70 18 1,-71 0-1,-70 35 1,-1-18 15,107-35-15,-54 0-16,-17 53 16,35-53-1,-52 18 1,-19 0 31,-17 17-47,36-17 15,-36-36 17,17 18-17,-17 18 1,0 17-16,-17-17 15,-19-18 1,1-35 0,-36 0-1,1-53 1,17 70 0,18 18-1,-1 36 1,19-19 15,-1 1-15,1 17-1,-19-34 1,-122-54 0,16 53-1,1 17 1,-17-16-1,-36 16 1,-36 1 0,124 35-1,18 0 1,-123 0 0,-89 0-1,-53 0 1,0 0-1,-53 0 17,18 0-17,230 0-15,-54 0 16,36 0 0,17 0-1,0 18 1,-70-1-1,-53 1 1,-71 0 0,247-1-1,-70 1 1,34-1 0,-175 54-1,105-53 1,53-1 15,107 1-15,-19 0-1,53-18 1,-35 0 0,-17 17-1,-124 19 1,123-19-1,-140 18 1,105 1 0,53-19-1,-18 1 1,-52 35 0,-71 35-1,0 18 16,176-88-31,1-18 32,17 17-17,-18 1 1,0-1 0,18 1-1,0 35 1,0-18-1,0 1 1,18-1 0,-18-17-1,53 52 1,-18-17 0,0 0 15,18 0-31,0 35 31,-18-70-15,18 35-1,-35-53 1,17 35 0,-17-35-1,0 17 1,17-17-1,-17 0 17,-1 18-32,18 0 31,18-18-15,-35 0-1,0 0 1,17 0-1,18 0 1,35 0 0,0 0-1,0 0 1,1-18 0,-19 0-1,-35 18 1,18-35 15,-17 35-31,105-17 31,-88 17-31,0 0 16,-18 0 0,-18 0 15</inkml:trace>
  <inkml:trace contextRef="#ctx0" brushRef="#br0" timeOffset="85999.86">11642 12612 0,'-18'0'47,"-17"0"-31,-1 0-1,19 0 1,-36 0-1,-88 0 32,123 0-47,-17 0 16,17 0 15,1 0-15,-1 0 15,0 17-15,1 1-1,17 0 1,0-1-16,-18-17 16,18 18-1,-18 35 16,18-35-31,0 17 16,0-18 15,0 36-15,18-17 0,0 17-1,-1-18 1,1-18-1,-18 1 1,35 0 15,1-1-15,-19 1 0,1-18-1,-1 18 1,1-18-1,0 17 1,17-17 0,18 0-1,-18 18 17,0-18-17,1 18 1,-19-18-1,1 0 1,17-18 15,-17 0-15,35 1 0,-18-19-1,-17 19 1,-18-1-1,17 0 1,1 1 0,-18-1-1,0-35 17,0 18-17,0 0 1,0 17-1,0 0 1,0 1 0,0-18-1,0 17 1,-18 0 0,1 18 46,17-17-46,-18 17-1,18-18 1,-18 18-16,1 0 16,-1-35-1,-17 35 1,35-18-1,-35 18 17,17 0-1</inkml:trace>
  <inkml:trace contextRef="#ctx0" brushRef="#br0" timeOffset="88302.9">11606 13776 0,'-17'0'47,"-1"0"-31,0 0-1,1 0-15,-1 0 16,1 18 15,-36 17 0,35-17-31,0-1 16,1 1 15,-1-1-31,0 1 32,18 0-17,0-1 1,-17 1-1,-1 0 1,18 17 0,0-17-1,0 17 17,0-18-17,0 1 1,18 0-1,-1-1 1,1 1-16,0-18 16,17 18-1,0 17 1,1-17 0,-19-18-1,1 17 1,-1 1 15,1-18-15,17 35-1,18-17 1,0 17 0,0 18-1,-18-53 1,1 35-1,-1-17 1,0 0 15,-17-18 32,0 0-48,-1 0-15,1 0 32,-1-18-32,1-35 15,0-71 17,-18-17-17,0 36 1,0 87-16,0-70 15,-18 35 1,18 35 0,-18 1-1,1-1 1,17 0 0,-35-17-1,-18 0 16,17 17-15,19 0 0,-36 1 15,53-1-15,-18 18-1,0 0-15,1 0 16,-1 0-1,-70 0 1,35 0 0,18 0-1,0 0 17,17 0-32</inkml:trace>
  <inkml:trace contextRef="#ctx0" brushRef="#br0" timeOffset="90437.51">11659 15575 0,'0'-18'0,"-17"1"46,-1-1-30,0 18-16,18-17 16,-17 17-1,-1 0 32,0 0-16,1 35 157,17 18-188,-18-53 16,18 35-1,0-17 1,0-1-1,0 1 1,0 0 0,18-18-1,-18 17 1,35-17 0,-17 18-1,-1 17 1,1-35-1,17 35 1,-17-17-16,88 35 31,-89-35-15,1-1 0,0 1 15,-1-18-16,1 0 17,0 0-17,-1 0 1,-17-35 46,18 35-46,-18-18-16,0 0 16,0 1-1,0-19 1,-18 19 0,1 17-1,-1-18 1,0 1-1,-17-1 1,-36-35 0,19 0-1,-1 18 1,35 35 0,18-18-1,-18 18 16,18-18-15,-17 18 15,-1 0 1,0 0 14</inkml:trace>
  <inkml:trace contextRef="#ctx0" brushRef="#br0" timeOffset="92346.11">18768 18080 0,'17'0'62,"1"0"-46,70-18-1,-52 1 1,105-125 0,159-122 15,-248 229-16,1 17 1</inkml:trace>
  <inkml:trace contextRef="#ctx0" brushRef="#br0" timeOffset="94264.8">3863 17709 0,'0'18'47,"18"0"-31,-18-1-16,17 19 15,1-36-15,-18 17 16,17 1 15,1-18 16,0 0-31,-1 0-1,1 0 1,0 0 0,35-35-16,52-36 31,-52-17-31,36 0 16,-1-1-1,0 1 16,-53 53-15,-17 17 0,105-105 15,-87 105-15,34-17-1,-35 17 1,-17 18-1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4:53:57.62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12841 3157 0,'106'0'31,"53"0"-31,-18 0 0,-18 0 16,54 0 0,-36 0-16,70 0 0,1 0 15,547 36 16,281 34 1,-828-35-17,-18-35 1,0 0 0,-18 0-1,124 0 1,106 0-1,-106 18 1,-89-18 0,-16 0 15,-125 0-15,54 0-1,158 0 1,0 0-1,-35 0 1,-88 0 0,-71 0-1,18-35 1,123 17 0,300-35-1,-176 53 1,-88 0-1,-177 0 1,-53 0 15,0 0 1,-17 0-32,52 0 15,-52 0 1,0 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4:54:29.33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18891 18450 0,'18'0'125,"0"0"-78,-1 0-31,1 0 15,-1 0 0,1 0-15,0 0 31,-1 0-32,1 0 1,0 0 46,-1 0-30,1 18-1,0-18 0,-1 0 0,1 0 1,-18 18-1,17-18-15,1 0 15,0 0-16,-1 0 48,1 0-32,0 0 16,-1 0-16,-17 17-15,18-17-16,0 0 47,-1 0-32,1 0-15</inkml:trace>
  <inkml:trace contextRef="#ctx0" brushRef="#br0" timeOffset="1879.22">3316 14587 0,'0'18'16,"0"35"-16,0-35 15,-18 17-15,18 0 16,0-17-16,0 17 16,0-17-16,0-1 31,0 1-31,0 0 16,0-1-16,0 18 31,0 18 0,0-17-15,0-1-1,0 0 1,0-17-16,0 0 16,0 17-1,0-18 1,0 1-1,-17 0-15,17-1 32,0 1-17</inkml:trace>
  <inkml:trace contextRef="#ctx0" brushRef="#br0" timeOffset="3453.4">5680 14658 0,'0'18'46,"0"-1"-14,0 18-17,0 54 17,0-72-17,0 19 1,0-19-1,0 18 1,0-17 31,0 0-31,0-1-1,0 1-15,0 17 16,0 36-1,0-53 1,-18-1 0,18 1-1,0-1 1,0 1 0,-18 17-1,18 36 1,0-18-1,-17 0 17,17-18-32,-18-17 15,18-1-15,0 1 16,-17 0 0</inkml:trace>
  <inkml:trace contextRef="#ctx0" brushRef="#br0" timeOffset="6589.65">8273 14623 0,'-18'0'78,"18"17"-62,0 19-16,0 34 31,0 1 0,-18-54-31,18 19 16,0-1 0,-17 0-1,17-17 1,-18 17 0,18 18-1,0 18 16,0-19-15,0-34 0,0 0-16,0-1 47,0 1-32,0 0 16,0-1-15,0 1 0,0 17-1,0-17 1,0-1 31</inkml:trace>
  <inkml:trace contextRef="#ctx0" brushRef="#br0" timeOffset="31637.18">19420 15946 0,'36'0'141,"-1"17"-141,-17-17 31,-1 0-15,1 0-1,0 0 16,-1 0-15,1 0 78,-1 0-63,1 0 0,0 0 1,-1 0-17,1 0 1,0 0-1,-1 0 17,1 0 15,0 0-32,-36 0 235,-17 0-234,17 0-1,0 0 1,1 0-16,-1 0 16,0 0-1,-17 0 32,18 0 16,-1 0-48,0 0 32,1 0-31,-1 0 46,0 0-30,1 0-17,-19 0 1,54 0 249,0 0-218,35 0-31,-36 0 0,1 0-1,0 0-15,17 0 16,-18 0-1,1 0 1,0 0 0,-1 0 15,1 0-15,0 0 15,-1 0 0,1 0-15,0 0-1,-1 0 1,1 0 15</inkml:trace>
  <inkml:trace contextRef="#ctx0" brushRef="#br0" timeOffset="35858.82">3845 11994 0,'0'18'62,"-17"0"-62,-1-18 16,18 17 31,-18-17 15,1 18-62,-1 0 16,0-18 0,1 0-1,17 17 1,-18 1-1,1-18 1,-19 18 0,19-18-1,-1 0 1,18 17 0,-18-17 30,36 0 314,0 0-345,-18-17 282,0-1-265,0 0 14,-36 18 111,19 0-142,-1 0-15,0 0 47,1-17 125,17-1-47,17 18-125,1 0 16,0 0-1,-1-18 1,1 18 0,0 0 15,-1 0-16,1 0 1,0 0 31,-1 0-47,1 0 47,-1 0-16,1 0-31,-18 18 16,18 0 15,-1-18-15,-17 17-1,0 1 1,18-18-1,17 18 17,-35-1-17,0 1 1,18-18-16,-18 17 16,18-17-1,-1 18 16,-17 0-15,0-1 0,0 1 15,0 0-15,18-1-1,-18 1 1,17-18-1</inkml:trace>
  <inkml:trace contextRef="#ctx0" brushRef="#br0" timeOffset="37015.83">3916 11836 0,'-18'0'78,"-17"17"-78,17 1 16,1 0 15,-19 17-15,1 0-1,17-35 1,1 0 0,-1 18 15,1-18 16,-1 17-32,0-17 1,18 18 0,-17-18-16,17 18 15</inkml:trace>
  <inkml:trace contextRef="#ctx0" brushRef="#br0" timeOffset="39979.98">3034 12294 0,'-18'0'15,"1"0"1,-36 0-1,53 18-15,-18 17 16,-35-17 0,-35 52 15,-212 72 0,212-107-15,53-18-1,17 1 1,0-18 0,1 0-1,-1 0 32,0 0-16,18-18 1,0 1-17,0-1 17,0 1-17,0-1 1,0 0-1,0 1 1,0-1 0,18 18-1,0 0 63,-1 0-62,1 0 0,0 0-1,-1 0 1,1 18 0,0-18-1,-1 17 1,-17 1-1,18-18 1,-1 0-16,1 0 16,0 18 15,-1-1-31,19 1 16,-19-1-1,19 19 16,-19-19-31,1 1 16,-1-18 0,1 18 31,0-1-32,-1-17 16,1 18-15,-18 0 15,18-1-15,-1-17 0,1 0-1,0 18-15,17-1 16,0-17 15,-35 18-15,18-18 15,-1 0 16</inkml:trace>
  <inkml:trace contextRef="#ctx0" brushRef="#br0" timeOffset="44413.88">3034 12753 0,'-18'0'31,"18"18"94,0 34-94,-17-52-31,17 18 16,0 0-1,0-1 17,-18-17-17,0 0 142,18 18-142</inkml:trace>
  <inkml:trace contextRef="#ctx0" brushRef="#br0" timeOffset="45819.17">3122 12735 0,'0'18'0,"0"0"31,0-1 16,0 1-31,0-1 15,0 1-15,0 0-1,0 17 1,0 0-1,0-17 1,0 17 0,0-17 62</inkml:trace>
  <inkml:trace contextRef="#ctx0" brushRef="#br0" timeOffset="57119.38">19068 15064 0,'-18'0'31,"-53"0"-15,54 0 0,-71 0 15,-18 0-15,-194 0-1,194 0 1,36 0-1,52 0 1,0 0 0,-17 0 15,-53 0-15,35 0-16,-18 0 15,36 17 1,-71 1 15,53 0-15,0-1-16,-52 1 31,52-1-15,17 1-1,36 0 1,-17-18-1,-1 17 17,-17 1-17,-36 0 1,71-1-16,0 1 31,0 0 32,0-1-63,18 18 31,-18 1-31,17 17 16,1-36-1,0 36 1,17-18-1,-35 1 1,35-1 0,-17 0-1,17 1 1,1-1 0,34 53-1,-52-53 16,17 1-15,-17-19 0,-1-17-1,1 18 1,70-18 0,212 35-1,35 18 1,-194-35-1,-70-1 1,-18-17 0,35 0-1,176 18 1,89 0 0,18 35-1,-124-36 1,-230-17 31,19 0-47,193-17 15,71-1 17,-177 18-32,1 0 15,-54 0-15,18-18 16,-70 18-1,17 0 1,1-17 0,52-19-1,53-17 1,0 18 0,-88 18-1,-35-1 1,-1-17 31,18-36-32,-17 36 1,17-18-16,1-18 16,-36 18-1,0 18 1,0 17-1,0 1 1,-18-36 0,-53-71-1,36 36 1,35 71-16,-17 17 16,17-18-1,-106-17 1,-265-36 15,-52-17-31,123 17 31,88 54-15,36 17 0,53 0-1,52 0 1,0 0-1,-34 0 1,-1 0 0,-53 0-1,89 0 1,-1 0 0,0 0-1,36 0 16,17 0 16,-17 0-31,-35 17 0,17 1-1,0 17 1,-53-17-1,35-18-15,18 18 16,1-18-16,34 0 16,0 0 202</inkml:trace>
  <inkml:trace contextRef="#ctx0" brushRef="#br0" timeOffset="59473.25">15822 15646 0,'18'0'15,"-1"0"1,1 0-16,0 0 15,17 0 32,-17 0-47,87 17 32,-52-17-1,-35 0 31,0 0-46,-1 0 15,1 0-31</inkml:trace>
  <inkml:trace contextRef="#ctx0" brushRef="#br0" timeOffset="60902.17">15981 15469 0,'17'0'31,"19"36"-15,-19-19-1,19-17 1,-1 53 15,-17-53 1,-1 18-17,-17-1 1,18 1 31,-1-18-32,-17 18 1,18-1 0,0-17-1,-18 18 16,17 0-31,19 17 47,-36-17-31,17-18 0,1 17-1,0 1 1,-18-1-1,-18-17 95,0 0-110,1 0 15,-1 0-15,-35 0 16,35 0 15,-17 0-15,0 0 0,17 0-1,-17 0 1,17 0-1,1 0 1,-1 0 0,0 0 77,1 0-77,-1 0 31,1 0-16,-1 0-15</inkml:trace>
  <inkml:trace contextRef="#ctx0" brushRef="#br0" timeOffset="67732.17">4039 10566 0,'18'0'47,"0"0"-31,-1 0-1,19 0 17,34 35-1,-52-35-16,-1 0-15,19 0 32,-19 0-17,54 35 1,-36-35 0,0 0-1,-17 0 16,17 18-15,1-18-16,-1 0 16,0 0-1,18 0 1,18 0 0,-19 0-1,-34 0 1,17 0-1,-17 0 48,0 0-47,-1 0-1,1 0 1,0 0-1,-1 0 1,1 0 15,0 0-15,17 0 0,-18 0-1,1 0 63,17 0-62,-17 0 15,0 0-15,-1 0 62,1 0-31,0 0-16,-1 0-31,1 0 16,-1 0 77,1 0-46,0 0-15,-1 0 46,-34 0 109,-19 0-171,19 0-16</inkml:trace>
  <inkml:trace contextRef="#ctx0" brushRef="#br0" timeOffset="69787.86">4251 10901 0,'-18'0'157,"-17"0"-142,17 0 1,1 0-16,-1 0 31,1 0-15,52 0 171,0 17-171,18 1-1,-35 0 1,-1-18 0,1 17-1,0-17-15,-1 18 16,-17 0 93,-35 17-93,35-17-16,-18-1 16,-17-17-16,0 0 31,17 18-31,0-18 15,-17 17 17,18-17-1,-1 0 16,36 0 62,-1 0-93,1 0-1,-1 0-15,36 0 16,0 18 15,-35-18-15,35 0 0,-18 0-1,-17 0-15,17 0 31,-17 0 32</inkml:trace>
  <inkml:trace contextRef="#ctx0" brushRef="#br0" timeOffset="71516.63">4374 10548 0,'18'0'31,"0"0"0,-1 0-15,1 18 15,0-18-31,-1 0 31,1 0-15,0 0-1,-1 0 1,1-18 0,-1 18-1,1-35 1,0 17 0,-18-35-1,0 36 1,17-1-1,1 18 17,-18-35-1,18-1-15,17 1-1,-17 17 1,-18 1-16,17 17 15,1 0 1,-1-18 0,1 18-1,0 0 1,17-17 0,-17 17-1,52 0 16,-52 0-31,17 0 16,-17 0 0,17 0-1</inkml:trace>
  <inkml:trace contextRef="#ctx0" brushRef="#br0" timeOffset="74075.89">4216 10866 0,'17'0'234,"1"0"-172,-18-18-15,18 0-31,-1 18 109,1 0-31,0 0-63,-1 0-15,18 0 15,-17 0-16,17 0 17,-17 0-17</inkml:trace>
  <inkml:trace contextRef="#ctx0" brushRef="#br0" timeOffset="82066.34">3281 11130 0,'0'18'234,"0"-1"-218,17-17 62,1 0-62,0 0-1,-1 0 63,-17-17 16,0-1-78,0 0-1,0 1 1,-17-1 15,17 1-15,0-1 0,-18-17-1,18 17-15,0-17 31,-18 35-15,1 0 31,17 17 140,0 19-171,0-19 0,0 1-16,0 0 78,17-1-47,1-17 0,0 18 32,-1-1-48,1-17 32,0 0 16,-1 18 359,1 0-407,0-1 1,-1-17 15,1 18-31,-18 0 16,17-18 15,1 17-15,0 1 15,-1 0-15,1-18-1,-18 17 16,18 1-15,-1-18 15,1 0-15</inkml:trace>
  <inkml:trace contextRef="#ctx0" brushRef="#br0" timeOffset="82679.86">3651 11218 0,'0'18'47,"0"0"-16,18 35 0,0-36-31,-1-17 32,-17 18-17,18-1 1,-18 1-16,17-18 16,1 0-1,17 18 1,-17-1-1,0-17 1</inkml:trace>
  <inkml:trace contextRef="#ctx0" brushRef="#br0" timeOffset="85651.64">16387 15152 0,'-53'35'15,"0"0"-15,-18 1 16,1-1-16,-19 0 16,54 0-16,-18 1 15,-88 105 16,-18 0 1,106-70-17,18-19 1,35-16 0,0-19-1,0 1-15,0 0 16,18-1-1,-18 1 1,106 52 15,70 19 1,-141-72-17,106 1 1,-88-18-1,35 18-15,54-1 16,-37 1 0,-52-18-1,-17 0 1,17 0 0,-1-18-1,37-52 1,-36 52-1,-18 18 1,0-35 0,-17-18 15,17-35-15,18-1-1,-18 37 1,-17 34-1,-18 0 17,0-70-17,0 53 1,0-1-16,0-34 16,0 52 15,0 1-16,0-1 1,-18 18 0,-52-88-1,-18 0 17,88 70-32,-36 0 15,19 18 1,-1-17-1,-17-19 1,-54-16 0,37 16-1,34 19 1,0 17 15,1 0-15,-19 0 15,19 0-31,-1 0 31,0 0-15,1 0 31</inkml:trace>
  <inkml:trace contextRef="#ctx0" brushRef="#br0" timeOffset="87873.7">16792 12700 0,'0'0'15,"-17"0"-15,-1-18 0,-17 1 16,17 17-1,0 0 1,1 0-16,-1 0 16,0 0-16,-52 0 31,-195 88 0,124-53-15,71 0-1,17-17 1,53 0 15,0-1-31,-18 19 32,18 34-17,0 18 1,0 1-1,0-36 1,0-36 0,0 18-16,18-35 15,17 53 1,0-17 0,18-1-1,-35-17 1,52 17-1,-17 18 1,-17-18 15,17-17-15,-53-1 0,52 1-1,1-18 1,0 18-1,0-18 1,0 0 0,71-36-1,-54 1 1,-70-36 0,53 36-1,-35 0 1,17 17-1,-17-17 17,17-18-17,0 0 1,18-53 0,-18 71-1,-35 17 1,36-17-1,-19 0 1,-17 17 0,18-35-1,17 18 1,-35 17 0,0-17-1,0 17 16,0-34-15,0 34 0,-17-88-1,-36-17 1,35 123 0,18-36-1,-18 36 1,1 0 15,-1 0-15,0 0-1,1 0 1,-1 0 0,1 0 15,-1 0 0,0 0 16,1 0-31,-19 0-1,19 0 1,-1 0-1,0 18 1,1-18 0,-18 18-1,-1-18 1,-17 0 0,36 0-1,-1 0 1</inkml:trace>
  <inkml:trace contextRef="#ctx0" brushRef="#br0" timeOffset="90908.7">3739 9666 0,'18'0'78,"17"0"-15,-17 18-63,17 17 31,-17-17-15,-18-1 15,0 1 0,0 0 0,0 17-31,0 0 16,-18 0 0,1-35 15,-1 18-15,36-18 124,35 0-124,-36 0-16,36 0 15,18 0 1,-18 0 0,-36 0-1,19 0 17,-19 18-17,-17-1 1,0 1 46,0 0-62,0-1 32,0 1-32,-53 0 15,0 17 1,18-18-1,0-17 17,17 18-32,0-18 31,1 0-15,-36 0-1,35 0 1,1 0 15,34 0 94,19 0-94,-19 0-15,1 18 0,-1-1-16,19-17 31,-19 18-16,1 0 1,0-1-16,-1-17 16,19 18-1,-1 17 1,-17-35 15,-1 18-31,1-1 16,-1 1-1,19 17 17,-1-35-17</inkml:trace>
  <inkml:trace contextRef="#ctx0" brushRef="#br0" timeOffset="92469.93">3792 9648 0,'-17'0'156,"-1"18"125,18 0-249,0-1-1,-18-17-16,18 18 1,-35 17 15,18 1-15,17-19 0,-18 1 15,18-1-31,-18-17 15</inkml:trace>
  <inkml:trace contextRef="#ctx0" brushRef="#br0" timeOffset="107976.31">7197 8167 0,'17'0'78,"19"0"-47,16 17-31,-16 1 16,-19-18-16,19 0 16,-19 0-16,19 0 15,17 0 1,-18 0-16,88 0 31,-52 0 0,-18 0-15,-18 0 0,0 0-1,18 0 1,-18 0-1,1 0 1,-19 0 15,1 0-15,53 0 0,-36-18-1,0 18 1,-17 0-1,-1 0 1,1 0 15,0 0 47,-1 0-62,1 0 0,0 0-1,-1 0-15,36 0 16,-35 0 0,-1 0 46,1 0-46,0 0 15,17 0-31,0 0 31,-17 0-15,0 0 15,-1 0-15,1 0 46,-1 0 32,1 0-32,0-17 48</inkml:trace>
  <inkml:trace contextRef="#ctx0" brushRef="#br0" timeOffset="110632.73">9243 8431 0,'-18'0'125,"-17"0"-109,17 0 0,1 0-1,-1 0 17,18 18-32,-18 0 15,-17-1 1,0 19-1,17-1 17,-17-18-17,17 19 1,1-36 46,-1 17-46,18 1-16,-18 0 16,1-1-1,-1 1 1,18 0 0,-18-18 15,18 17-16,0 1 1,18-18 15,35 35-15,0-17 0,-36-1-1,1-17-15,-18 18 16,35 0-1,1-18 1,-19 17 0,1-17-1,0 0 17,-1 18-17,1-18 1,-1 0-1,1 0 17,-36 18 61,-17-18-77,18 17 0,-19 1-1,-17 17 1,36-17-16,-19-18 16,19 35-1,-18-17 1,17-1 15,0 19-15,1-36-1,-1 17 1,18 1 93,18 0-109,-1-18 16,19 17 0,-1 1-1,-18-1 1,19-17-1,-19 18 1,1-18 0,0 18-1,17-1 1,-17 1 0,17-18-1,-18 18 1,19-1-1,-1 1 1,0-18 0,1 0-1,-19 0 17,1 0-17,0 0 16,17 0-15,-18 0 0,1 0-1,0 0 48,-1 0-48,1 0 48</inkml:trace>
  <inkml:trace contextRef="#ctx0" brushRef="#br0" timeOffset="112636.52">8872 7726 0,'0'0'0,"18"0"32,17 17-17,-17-17 1,0 18-1,17 0 1,-35-36 62,0 0-62,0-17-16,0 0 15,0 0 1,0 17 0,0 0-1,0 1 1,0-1 15,0 0-15,0 1-16,0-18 31,0 17 0,0 0-31,17 1 32,-17-19-17,18 1 1,0 17-1,-18 1 1,17 17 0,-17-18-1,36 0 1,-19 1 0,19-1-1,-19 1 1,18-1-1,1 0 1,-1-17 0,18 35 15,-35-18-31,17 18 16,-17 0-1,-1 0 1,18-17-1,-17 17 1,17 0 0,1 0-1,-1 0 1,18 0 0,-18 0 15</inkml:trace>
  <inkml:trace contextRef="#ctx0" brushRef="#br0" timeOffset="114275.83">8572 7779 0,'18'0'16,"0"17"-16,-1 1 31,1-18 0,0 0-15,17 18 15,0 17 1,18-35-17,-35 0 1,17 0-16,-17 0 15,-1 0 1,1-18 0,0 1-1,-1-1 48,1 0-63,-18 1 15,18-1 1,-1 0 0,1 1 15,-18-1-15,17 1-1,-17-1 95,18 0-110,0 18 46,-18-17-30,17 17 15,-17-18-15,18 18 0,-18-18-1,18 18-15,-1-17 16,-17-1 15,0 0-31,36 1 16,-19 17-1,-17-18 32,0 1 0</inkml:trace>
  <inkml:trace contextRef="#ctx0" brushRef="#br0" timeOffset="116405.8">9807 8961 0,'18'0'47,"-1"0"-32,1 0-15,35 0 32,71 0-1,-72 0-16,-16 0-15,34-18 16,-52 18 15</inkml:trace>
  <inkml:trace contextRef="#ctx0" brushRef="#br0" timeOffset="117063.04">10089 9013 0,'18'0'109,"0"0"-93,-1 18-1,54 17 1,-1-35 15</inkml:trace>
  <inkml:trace contextRef="#ctx0" brushRef="#br0" timeOffset="120594.23">19385 9807 0,'-17'0'31,"-1"0"0,0 0-15,-52 0 15,-19 0-15,-334 0 15,317 0-15,71 0-1,0 0 1,17 18 15,-17-1-31,0-17 16,-36 36 0,36-36-16,17 17 15,0 1 1,1-18-1,-1 18 17,-17-1-17,-124 54 1,53-36 0,71-17-1,17-1 1,1 1-1,-1 17 1,0 1 0,-17 17-1,0-1 1,35-34 0,0 0 15,0 17-16,0 0 1,0 53 0,0 1-1,18-36 1,17-18 0,-18 0-1,1 0 1,0-17-1,17 53 1,18-1 0,-53-52-1,71 35 1,-54-18 0,36 0-1,-18-17 1,1 17-1,17 18 17,17 0-17,89 71 1,-89-89 0,36 0-1,-18 18 1,18-35-1,18-1 1,34 1 0,1 0-1,-18-1 1,-123-17 0,53 0-1,17 0 1,70 0 15,36 18-15,-17-1-1,-71 1 1,-89-18 0,1 0-1,0 0 1,193-53-1,-140 18 1,-1 35 0,-52-18-1,17-17 1,71-53 0,53-53-1,0 52 1,-54 1-1,-105 71 48,0-1-47,18-141-1,-18 89 1,0 52-1,0 0 1,0 1 15,0-1-31,0 1 16,-35-36-16,17-18 16,-35-17-1,36 35 1,17 35-1,-18 18 32,0-17-47,1-19 32,-36-52-17,35 88-15,-17-53 16,0 53-1,-18-70 1,-88-1 0,-18-17-1,71 53 1,35 17 0,17 0-1,-87 18 1,-36 0-1,-176-35 17,88 35-17,71 0 1,105 0 0,54 0 15,-1 0 16,0 0-16,1 0 0,-1 0-15,0 0 31,1 0-47,-19 0 31,19 0-15,-1 0-16,-17 0 15,-53-18-15</inkml:trace>
  <inkml:trace contextRef="#ctx0" brushRef="#br0" timeOffset="128917.66">9860 8943 0,'18'0'31,"88"0"0,-36 0-15,1 0-16,52 18 0,301-1 31,16 54 0,-316-71-15,-106 0 15</inkml:trace>
  <inkml:trace contextRef="#ctx0" brushRef="#br0" timeOffset="130281.02">10971 8625 0,'53'18'78,"-35"17"-63,17-17-15,18 35 32,0 0-1,-35-36-16,-1 1-15,1 0 16,0-1 15,-18 1-15,35 0 0,-35-1 15,18-17 0,-18 18-15,0 0-1,0-1 79,-18 1-47,0-1-47,1-17 16,-1 18-1,0 0 1,1-1-1,-1-17 1,18 18 0,-18-18-1,1 0 1,-1 0 0,0 35-1,1-35 1,-18 18-1,17-18 1,0 0 15,-17 18-15,-18 17 0,53-18-16,-35-17 15,17 18 1</inkml:trace>
  <inkml:trace contextRef="#ctx0" brushRef="#br0" timeOffset="141785.5">8996 5503 0,'0'18'94,"0"0"-79,-18 52 1,18 18 15,0-35 0,18-53-15,-1 18 15,1 0-31,0-18 16,17 0-1,-35 17-15,35-17 16,-17 18 15,52-1-15,-17 1 0,-35-18-1,35 18 1,-18-18-1,-17 0 17,0 0-17,17-18 1,-18-17 0,1 0-1,-18-1 1,0 19-1,0-1 1,0 0 0,-18 1 15,1 17-15,17-18-1,-53-17 1,18 17-1,17 1 1,-17-1 0,17 18-1,0-18 1,-17 18 0,35-17-16,-18 17 15,1 0 1,-1-18-1,1 18 17,-1 0-17,-17-18 17,17 18-1,0 0-16,1 0 1,-19 0 0,19 0-1,-1 0 1,1 0 0</inkml:trace>
  <inkml:trace contextRef="#ctx0" brushRef="#br0" timeOffset="142702.47">9878 5803 0,'35'0'110,"-17"0"-110,193 0 31,142 0 0,-282 0-15,-36 0-16,-17 0 109,-1 0-78</inkml:trace>
  <inkml:trace contextRef="#ctx0" brushRef="#br0" timeOffset="143723.13">10513 5574 0,'17'0'94,"54"35"-79,-36 18 1,-17-53 0,123 88-1,-106-52 1,36 16-1,-54-34 1,1 0-16,0-1 47,-1-17-31,-17 18-1,0 0 16,-17-18 32,-1 0-47,-17 0-16,0 0 15,-1 0 1,-52 0-1,35 0 1,0 17 0,18-17 15,0 18-15,17-18-1,0 0 1,1 0-1,-1 0 1</inkml:trace>
  <inkml:trace contextRef="#ctx0" brushRef="#br0" timeOffset="144837.57">11518 5644 0,'0'18'140,"0"0"-124,0 17-1,18-17 1,-18 17 0,17-17-1,-17-1 1,0 18 15,0-17-31,0 0 16,0-1-1,0 1 1,0 0 15,0-1-15,0 1 15,0 0-15,0-1-1,18 1 17,-18-1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4:57:55.55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22190 12859 0,'17'0'94,"1"0"-63,0 0-31,-1 0 16,19 0 15,-19 0 0,1 0-15,-1 17 0,1-17-1,0 18 16,-1-18-15,1 0 15,0 0-15,-1 0 0,1 0 77</inkml:trace>
  <inkml:trace contextRef="#ctx0" brushRef="#br0" timeOffset="1810.31">19226 17392 0,'18'0'140,"-18"18"-77,88 17-63,-17-18 15,-36-17-15,-17 0 47,-1 0 47,1 0 109</inkml:trace>
  <inkml:trace contextRef="#ctx0" brushRef="#br0" timeOffset="3682.45">23160 12929 0,'17'0'31,"1"0"-16,35 18 48,-35-18-47,17 0-1,71 0 16,-71 0-15,-17 0 0,-1 0-1,1 0 1,0 0 0,-1 0-1,1 0 48,0 0-48,-1 0 48,1 0-48,-1 0 1,1 0 78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4:58:15.42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22296 13053 0,'17'0'62,"1"17"-31,-1-17-31,36 0 32,71 0-32,17 0 31,-70 0-16,-19-17 1,-34 17 0,0 0-1,-1 0 1,1-18 0,17 18-1,1 0 1,34-18-1,177-34 17,-35 52-17,-36 0 1,-105 0 0,-54 0-1,1 0 1</inkml:trace>
  <inkml:trace contextRef="#ctx0" brushRef="#br0" timeOffset="-134346.18">13917 6368 0,'18'0'31,"-1"0"-16,-17-18 1,18 18 0,0-18-16,-1-17 15,1-18 1,35-53 15,0 53-15,-36 0 15,-17 18-31,0 18 16,18-19-1,-18 1 1,0 17 0,0-35-1,0 36 1,0-1-1,0-35 1,-35 36 0,-1-19-1,19 19 1,-36-19 15,18 19-15,-1-18-1,-52-18 17,53 35-32,-18 0 31,18 1-31,-36 17 16,18-36-1,0 36 1,0-35-1,36 35 1,-142-18 0,106 18-1,-88 0 1,35-17 0,18 17 15,70 0-31,-52 0 15,-36 0 17,-70 0-17,87 17 1,-69 1 0,69 0-1,19-1 1,70 1 93,-18 17-93,1 1-1,17 17-15,-18-1 16,0 1 15,18-35-31,0 17 16,0-17 0,0 0-1,0 17 1,36 0-1,-36-17 1,17-18 0,1 17-1,-18 1 17,17-18-32,-17 18 15,18-1 1,17 1 15,1 0-15,-1 17-1,0-18 1,18 19 0,-35-19-1,-1-17 1,1 18-1,17 0 1,-17-18 0,0 0-1,-1 17 1,1-17 15,0 18-15,-1 0-1,18-18 17,-17 0-1,17 0-15,-17 0-1,0 0-15,-1 0 16,19 0-1,16 0 1,-34 0 0,0 0-1,-1 0 1,1 0 31,17 0-47,-17 17 15,0-17 17,-1 0-1,89 0-15,-53 0-1,-35 0 1,-1 0-1,1 0 1,0 0 0,-1 0-1,18 0 1,36 0-16,17 0 16,-70 0-1,-1 0 16,1 0 1,17 0 15,-17 0-32,17 0 1,-17 0-1,0 0 1,17-17 0,-18 17-1,1 0 17,0 0 46,17-18-63,-35 0 188</inkml:trace>
  <inkml:trace contextRef="#ctx0" brushRef="#br0" timeOffset="-132884.37">13282 5574 0,'0'53'94,"0"-18"-78,18 18-16,-18 0 15,53 141 1,-18 0 15,-35-176-15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4:59:09.48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8784 9296 0,'18'-18'125,"17"-35"-109,0 0-16,71-88 31,0-88 0,-88 194-15,17-1-1,-35 19-15,18-19 16,17-34 0,35-1-1,-17-17 1,0 17-1,-17 36 17,-36 18-1</inkml:trace>
  <inkml:trace contextRef="#ctx0" brushRef="#br0" timeOffset="1413.82">8925 8061 0,'18'0'31,"35"0"-15,-36 0-1,19 0-15,17 0 16,0 0-16,141-35 31,-36-1 16,-105 19-31,18 17-16,-1-18 15,-52 18 17,0 0-17,-1 0 1,1 0-1,0 0 17,-1 0-17,1 0 1,-1 0 0,-17 18 93,0-1-93,0 19-1,0-19 1,0 19-1,0 34 1,0-52 0,0-1 31,0 1-32,-17 17 1,17-17-16,-18 35 15,18-18 1,-17 36 0,17-54 15,0 1-31,0 0 62</inkml:trace>
  <inkml:trace contextRef="#ctx0" brushRef="#br0" timeOffset="5761.99">15363 9049 0,'0'-18'125,"0"-52"-109,0 52-16,0-35 15,18-53 1,17-35 31,-35 88-47,18-35 31,0 17-15,-18 18-1,17-17 1,1 52-1,0-17 1,-18 17-16,0 1 16,17-1-1,-17-35 1,0 36 15,0-1 0,0 0 1,0 1-17,18 17 17</inkml:trace>
  <inkml:trace contextRef="#ctx0" brushRef="#br0" timeOffset="7268.88">14993 8061 0,'18'0'46,"-1"0"-30,19 0 15,-1 0-31,-17 0 16,34 0 0,-34-18-1,35-17-15,-35 17 31,17-17-15,18 17-16,-36-34 31,19 52-15,-36-18 0,17 0-1,1 1 16,0-1-15,-1 0 0,1 1-1,0 17 79,-1 0-78,1 0-1,-18 17 1,17 1 0,1 0-1,0-18 1,-1 17-1,1 1-15,0 0 32,-1-1-32,1 1 15,0-1 1,-1 1 15,1 0-15,0-1-16,-1 1 31,1-18-15,17 71-1,-35-54 1,18 19 0,-1-1-1,19-18 1,-36 19-1,17-36 1,1 17 0,-18 1-1,18 0 1,-18-1 0,17-17 15,-17 18 0,18-18-15,-18 18-1</inkml:trace>
  <inkml:trace contextRef="#ctx0" brushRef="#br0" timeOffset="20882.43">1976 11148 0,'35'0'62,"71"35"-46,52-17-16,230 52 31,-194-52-31,195 35 32,-354-36-17,-18-17 16,1 0-15,35 0 0,88 0 15,-17 0-15,-107 0-1,19 0-15,-1 0 16,18 0-1,53 0 1,17-17 0,18-1-1,0 18 1,-53 0 0,-52 0-1,-1 0 1,18-17-1,0 17 17,-18 0-17</inkml:trace>
  <inkml:trace contextRef="#ctx0" brushRef="#br0" timeOffset="30366.62">10724 5874 0,'0'0'0,"53"0"16,-17 0 0,52 0-16,-18 0 15,54-18-15,-36 18 16,36 0-16,-36 0 16,35-18-16,-17 18 15,53-35 1,123-18 15,-70 53-15,-36-17 15,-17 17-15,-106-18-1,-36 18-15,36-18 16,53 1-1,212 17 1,-107 0 0,-34 0-1,-89 0 1,-71 0 0,19 0-1,-1 0 1,424 0-1,-159 17 17,-89 1-17,-123-18 1,-70 0 15,123 0-15,-17 0-16,17 0 15,211 0 1,-34 0 0,-300 0-1,17 0 1,18 0 0,158 0-1,107 0 16,17 0-31,-123 0 16,-124 0 15,-70 0-15,-1 0 0,71-18-1,-17-17 1,17 0-1,-53 17 1,1 1 15,34-54 1,-52 36-32,70-18 15,-70 35 1,17 0 15,-35 1 16,0-18-47,0-1 16,0 1-1,0 17 1,0 1-1,0-1 1,0-17 0,0 17-1,0-17 1,-18 35 0,1 0-1,-1 0 1,18-18-1,-141-70 17,88 18-17,-35 17-15,0 0 32,-89-18-17,72 36 1,34 17-1,-17 1 1,35-1-16,-88 0 16,35 1-1,-35 17 1,17-18 0,-34 18 15,52 0-31,-35 0 15,70 0 1,-88 0 15,1 0-15,-125 0 0,-52 53-1,124-35 1,87-1-1,54 18 1,-54-35 0,-105 36-1,176-36 1,-141 17 0,17-17-1,72 0 16,52 0-31,-53 0 16,-53 0 15,0 0-15,36 0 0,-1 0-1,36 0 1,-71 0-1,54 0 1,-19 0 0,-17 0-1,70 0 1,36 0 0,0 0-1,-36 0 1,-17 0-1,-18 0 1,71 0 0,-18 0-1,35 0 1,1 0 0,-18 0-1,-18 0 1,-53 0-1,35 0 1,18 0 0,0 0-1,1 0 1,-19 0 0,18 0-1,35 0 1,-17 0-1,-53 0 17,35 0-17,35 0 1,-70 0 0,35 0-1,18 0 1,-36 18-1,-52 0 1,52-18 0,36 17-1,0-17 1,17 0 15,1 0 0,-1 18-31,-17-18 32,-18 0-32,35 0 31,18 18-15,-53-1-1,53 1 1,-17-18-1,-1 18 1,0 17 0,1-18-1,-1 19 1,0-1 0,1-35-1,17 18-15,-18-18 16,18 17-1,0 1 1,-18 35 15,18 0-15,0-36 0,0 19-1,18 17 1,-18 17-1,35 36 1,1-35 0,-1-1-1,0-35 1,-17-35 0,-1 0-1,1 18 16,17 0 1,-17-1-17,0 1-15,17 0 16,0-18 0,-17 0-1,17 17 1,-17-17-1,-1 18 1,36-1 0,-35-17 15,0 18-15,-1-18 15,1 0-31,0 0 15,-1 0 17,1 0-17,-1 18 1,1-18 0,0 17-16,35-17 31,-18 0-16,-17 0-15,17 0 16,-18 18 0,1-18-1,17 0 1,1 0 0,-19 0-1,1 0 1,0 0 31,-1 0-16,1 0 0</inkml:trace>
  <inkml:trace contextRef="#ctx0" brushRef="#br0" timeOffset="50327.41">2681 5750 0,'53'18'109,"-35"-18"-109,70 35 32,71 0-1,-142-35-31,89 18 15,-53-18 1,212 35 0,-142-17-1,1 0 1,-36 17 0,-53-35 15,-17 0-16,35 0-15,88 0 32,-35 0-17,-89 0 1,18 0 0,-17 0-1,0 0 1,-1 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5:00:28.45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1058 9719 0,'0'53'32,"0"17"-17,36 36-15,-19-70 16,1-1-16,17 141 31,18-52 0,-35-36-15,-18-70-16,17 34 16,1 1-1,0 0 1,17 0-1,0 0 1,0 0 15,-17-53-15</inkml:trace>
  <inkml:trace contextRef="#ctx0" brushRef="#br0" timeOffset="1379.15">882 10636 0,'18'0'31,"17"0"-15,0 18-16,-35 0 15,35-1-15,-17 1 16,17-1 0,-17 1-16,70 17 31,-35 18 0,-35-35-31,-1 0 16,1-18 15,0 0-15,-1 35 15,1-35-15,0 0-1,-1 0 48,1 0-32,-18 17-15,17-17-1,1 0 16,53 0 1,-1 0-17,-70-17-15,18 17 16,0-18 0,-18 1 46,0-19-62,0-17 16,0 36-16,0-1 15,0 0 1,0-17 15,0 18-15,0-36-1,0 17 1,0 19 0,0-1 15,0 0-15,0 1-1,0-1 1</inkml:trace>
  <inkml:trace contextRef="#ctx0" brushRef="#br0" timeOffset="19526.45">4604 7708 0,'17'0'47,"1"0"-32,0 0-15,52 0 16,706 141 15,-423-35 0,-335-106-15,-1 0 15,36 0-15,88 0-16,-17 0 16,88 0-1,-71 0 1,-36 0-1,-52 0 17,18 0-17,141 0 1,-1 0 0,54 0-1,88 35 1,-159-17-1,-106-18 1,-35 0 0,17 0-1,36 0 1,176 0 0,124 35-1,-53-17 1,-159-18-1,-124 0 1,-17 0 15,-35 0-15,158-35 0,1 35-1,70 0 1,-71 0-1,1-18 1,-107-17 0,18 35-1,0-36 1,-35 19 0,88-1-16,18-17 15,0 17 1,0 1-1,-53-1 17,17 0-17,18 18 1,335 0 0,-88 0-1,-123 0 1,-53 0-1,-142 0 1,-52 0 0,17-17-1,36 17 1,193-18 0,1 18-1,-124 0 1,-88 0-1,-35 0 1,-1 0 31,36 0-47,176 0 16,-17 0-1,-53 0 1,-71 0-1,-70 0 1</inkml:trace>
  <inkml:trace contextRef="#ctx0" brushRef="#br0" timeOffset="25138.4">15152 14252 0,'0'35'78,"-18"36"-78,1-53 15,-19 123 1,19-18 15,17-105-15,0 0 15,0-1 16,0 1 0,0-1-47,0 1 31</inkml:trace>
  <inkml:trace contextRef="#ctx0" brushRef="#br0" timeOffset="26608.05">14799 14587 0,'18'0'94,"-18"18"-79,17 0 1,19 70 15,-36-53-15,0-17-1,17-1 1,-17 19 0,18-36-1,-18 17 1,17-17 15,1 18-31,-18 0 16,18-18 15,-1 17 63,1-17-94,-18 18 31,18-18 110,-1 0-95,1-18-30,17-35-16,1 18 16,-1 0-1,0-18 1,-17 53 0,-1 0-16,1-18 15,-18 1 63,18-1-78,-1 0 16,1 18 0,-18-17-16,0-1 15</inkml:trace>
  <inkml:trace contextRef="#ctx0" brushRef="#br0" timeOffset="28092.6">20496 14217 0,'0'18'47,"0"-1"-16,0 36-31,0 0 16,0-18-16,0 71 31,0 35 0,0-88-15,0 0 0,0 0-1,0 0 1,0 0-1,0-18 1,0-17 15</inkml:trace>
  <inkml:trace contextRef="#ctx0" brushRef="#br0" timeOffset="29592.65">20338 14834 0,'17'0'63,"1"18"-63,0-18 16,17 53-1,0 53 16,-17-36 1,-1-17-32,1-18 31,0-17-15,-18 0-1,0-1 1,17-17 15,-17 18-15,0-53 171,0 17-187,18-17 16,17 0-16,-17-18 15,0 17 1,17 19 0,-35-1-1,0 0 17,17-17-17,19-18 1,-36 36-1,17-1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5:01:13.17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7444 7497 0,'88'0'15,"-71"0"1,19 0-16,-1 0 16,0 0-16,18 0 15,-18 0-15,18 0 16,-17 0-16,122 0 31,36 0 0,-123 0-15,-18 0-16,-18 0 16,18 0-16,0 0 15,106 0 1,-53 0 0,-1 0-1,-16 0 1,-19-18 15,1 18-31,35-18 31,35-17-15,-71 35 0,-34 0-1,-1-18 1,18 1-1,0 17 1,-36-18 0,19 18-1</inkml:trace>
  <inkml:trace contextRef="#ctx0" brushRef="#br0" timeOffset="20978.16">6756 10019 0,'0'0'0,"17"0"31,1 0 16,0 0-31,-1 0 15,1 0 32,0 0-48,-1 18 32,18-18-47,-17 0 16,0 0-1,17 0 1,0 0-16</inkml:trace>
  <inkml:trace contextRef="#ctx0" brushRef="#br0" timeOffset="21846.3">6862 9842 0,'17'0'31,"-17"18"0,0 0 1,0-1-17,0 19 1,0-19-1,0 1 1,0 17 0,0-17-1,0 17 1,0 0 31,0-17-32,0 0 32,0-1-31,0 1 0,0 0-1,0-1-15,0 1 16,0 0-1</inkml:trace>
  <inkml:trace contextRef="#ctx0" brushRef="#br0" timeOffset="23085.27">9366 12823 0,'36'0'62,"-1"0"-62,0 0 16,-17 0-16,35 0 31,-36 0 1,19 0-17,-19 0 1,1 0 15,-1 0 32,1-17-48,0 17 1,-1 0 15,-17-35-15,-17 35-16,-1 0 15,18-18-15</inkml:trace>
  <inkml:trace contextRef="#ctx0" brushRef="#br0" timeOffset="23838.6">9613 12665 0,'-17'0'47,"-1"35"-47,18 0 31,0 53 0,0-70-15,0 17-16,0-17 15,0 17 1,0-17 0,0 0 15,0-1-16,-18 18 1,18 18 15,0-35-31,-17 35 16,17-35 0,0-1 15,-18-17 47,-35-17-78</inkml:trace>
  <inkml:trace contextRef="#ctx0" brushRef="#br0" timeOffset="25158.92">7056 12612 0,'35'0'79,"-18"0"-64,1 0 1,53 17-1,17-17 17,-53 0-17,0-17 1,54-18 0,-1-1-1,-53 19 1,-17 17-1,17 0 1</inkml:trace>
  <inkml:trace contextRef="#ctx0" brushRef="#br0" timeOffset="26589.15">9384 10160 0,'18'0'93,"-1"0"-77,1 0 15,-1 0 1,1 0-1,17 0-16,1 0-15,-1-18 16,18 1 0,-36 17-1,1-18 1,0 18 0</inkml:trace>
  <inkml:trace contextRef="#ctx0" brushRef="#br0" timeOffset="33505.08">5221 11571 0,'0'-18'218,"35"1"-218,-17-18 16,0 17-16,-1 18 16,19-18-16,-19 1 15,1 17 1,17-18-1,0 0 17,18 18-1,-35 0-15,0 0 30,17 0-46,0 0 16,18 0 0,0 0-1,0 0 17,-35 0-32,-1 0 15,1 0-15,35 0 31,35-17-15,71 17 0,-53 0-1,17-18 1,-35 0 0,-35 18-1,0-35 1,35 35-1,124-17 1,-124 17 0,-17 0-1,-1-18 1,-52 18 0,52-18-1,36 18 1,0 0-1,-35 0 17,-1 0-17,-17 0 1,-35 0 0,17 0-1,88 0 1,36 36-1,-53-1 1,-35-18 15,-54-17-31,-17 18 32,53 17-17,-35-17 1,-18 0-16,35 35 31,-17 35-15,35 70-1,-53-122 1,17 52-16,1 18 16,0 0-1,-1-36 1,-17 1-1,0 17 1,0 0 0,0 18 15,0-88-31,0-1 16,0 36-1,0 159 16,-35-89-15,17 18 0,1-17-1,-1-18 1,0-53 0,1 0-1,-19 52 1,1-16-1,0 52 1,-18-35 0,0-1-1,0-34 1,18-18 0,-18 0-1,18 0 1,-89 52 15,54-52-15,-89 71-1,88-71 1,-17 0 0,35-18-1,-17 18 1,-1 17-1,-17-34 1,70-36 15,1 0-15,-1 0 31,0 0-47,1 0 15</inkml:trace>
  <inkml:trace contextRef="#ctx0" brushRef="#br0" timeOffset="37283.43">8343 8767 0,'0'0'0,"0"17"31,-17 1-31,17-1 16,-18 1-1,18 17-15,-18-35 16,1 53 15,-1-17 0,-17 16-15,35-34 0,-18 17-1,18-17 1,-18 0 15,1 35-15,-1-18-1,1-18 1,-1 19-16,0-1 16,18 0-1,-17-17 1,17 0-1,-18 35 1,0-18 0,18 0-1,0-17 1,-17 17 15,17 0-31,0-17 16,-18 35 15,18 0-15,0-18-1,0 0 1,0 1 0,0 16-1,0 1 1,0 0-1,0 0 1,0 177 0,0-178-1,0 1 1,18-35 0,-18 0 15,0-1-31,17 1 31,19 17-15,17 53-1,-36-52 1,1 17 0,-1-36-16,1 1 15,0 35 1,17-36-1,-17 36 1,70 88 0,-18-17-1,-17-36 1,0-35 0,-35 0-1,17-18 16,-17-17-15,17 17 0,-17 0-1,52 18 1,1 0 0,-1 0-1,-52-53 1,17 35-1,-17-35 1,0 18 0,34-18-1,-16 0 17,-19 18-32,19-18 0,-1 0 15,18 0 1,17 0 15,-34 0-15,52 0-1,-18 0 1,1 0 0,-18 0-1,35-18 1,-53 0-1,71-34 1,-35 16 0,35 19-1,-89-1-15,19 0 16,16 1 0,-16-1-1,-1-17 16,18 0-15,35 35 0,-53-18-1,1-17 1,-1 35 0,18-18-1,-18-17 1,0 17-1,-17 0 1,0 1 0,-1-1-1,19 18 1,-36-18 0,88-52-1,-71 52 1,89-70 15,-70 70-15,-19 1-1,1-1 1,-18 1 0,35-19-1,18-34 1,-35 34-1,17 1 1,0 0 0,-35 17 15,18-52 250,-1 52-281,1-17 16,0 17 15,-18 0-31,17-17 16,1 18-1,-18-1 1,0 0 31,18-17-32,-1-18 1,19 0 0,-19 0-1,1 18 1,-18 17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5:03:34.96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23230 15822 0,'36'0'94,"-36"53"-79,0-18 1,0 18 0,0 71 15,0-36-16,0 0 1,0-17 0,0-54-16,0 19 15,0-19 1</inkml:trace>
  <inkml:trace contextRef="#ctx0" brushRef="#br0" timeOffset="2546.19">23283 15716 0,'18'0'188,"17"0"-141,36 0-32,-18-17-15,88 17 32,0 0-1,-18 0-16,-17 0 1,-35 0-16,70 0 16,-88 0-1,-36 0 1,1 0 46,0 0-15,-18 70 78,0-35-125,0 18 16,-18 18-16,-17 35 31,35-36-31,-18-17 0,18 18 16,-17-18 15,17-18-15,0-17-1,0 17 1,0-17 15,0-1-15,0 1-1,0-1 17,0 1-17,-18-18 95,0 0-95,1 0 1,-1 0 31,-17 0-47,-71 18 15,-71-18 1,107 0-16,17 0 16,35 0 62,1 0-63,-1 0 79,0 0-63,1 0-31,-71 0 16,52 0 0,19 0-1,-1 0 17,0 0 14,1 0 1,-1 0-47,1 0 16,-1 0 62,0 0-15,1 0-17,-1 0-14,0 0-1,1 0 16</inkml:trace>
  <inkml:trace contextRef="#ctx0" brushRef="#br0" timeOffset="7564.02">23707 15998 0,'-18'0'78,"0"0"-31,18-17 265,0-1-296,0 1 31,0-1-32,0 0 1,18 1 62,-18-1-62,18 0 31,-1 18-16,1-17 16,0 17 0,-1 0 0,1 0-16,-1 17 0,1-17 0,-18 18-15,18 0 15,-1-18-15,-17 17 31,0 1 0,0 0-16,0-1 0,0 1-15,0-1 31,0 1-47,0 0 31,0-1 16,0 1-16,-17 0 16,17-1-32,0 1 1,-18-18 0,18 18-1,-18-1 48,1-17 15,17 18-62,-18-1 15,1 1-16,34-18 220,1 0-188,-1 0-32,1 0 32,0 0 31,-1 0-46,1 0-17,0 0 1,-1 0-1,-17 18 95,18-1-95,0-17 1,-18 18 15,0 0-15,0-1 31,0 1 0,0 0-32,0-1 1,0 1 0,0 0-1,0-1 1,0 1-1,-18-1 1,18 19 15,0-19-15,-18 1 0,1-18 46,-19 0-15,19 0-47,-1 0 31,0 0-31,1 0 31,-1 0-15,1 0-16,-1 0 31,0 0-15,1 0 0,-19 0-1,19 0 1,-1-18-1,-17 1 1,17 17 0,-17-18-16,35 0 15,-35 1 17,17 17-17,0 0 1,-17 0-1,35-18 48,-18 1 15,18-1-62,-17 18 31,17-18-16,0 1 47</inkml:trace>
  <inkml:trace contextRef="#ctx0" brushRef="#br0" timeOffset="13072.05">23424 16369 0,'-17'18'62,"17"-1"-31,0 1 1,-53 70-1,-71 141-15,89-158-1,-35 35 1,52-71-1,0-17-15,-17 70 16,17-53 0,-17 18-1,17-35 1,-52 52 0,35-35-1,-71 71 16,88-88-15,1 17 0,-36 0-1,35 1 1,-35 17 0,0 17-1,-70 18 1,34-35-1,37 0 1,16-35 15,19 0-31,-1-1 16,-35 18 15,-35 36-15,35-53-1,-18-1 1,1 19 0,17-19-1,18-17 1,17 0 0,0 0 62,-17 0-47,17 0-31,-17 0 16,0-17-1,17 17 1,1 0-1</inkml:trace>
  <inkml:trace contextRef="#ctx0" brushRef="#br0" timeOffset="15177.09">24148 16545 0,'-18'0'16,"0"0"-1,18 36-15,-35 16 16,17 1-16,-17 0 16,-18 0-16,36 18 15,-36-1-15,35 1 16,-123 158-1,88-158 1,0 70 15,-53 18-15,71-124 0,-18 71-1,-17-36 1,-1 18-1,36-52 1,-18 17 0,17-18-1,-16 35 17,-125 72-32,89-72 15,-53-17 1,35-35 15,35-1-15,-17 19-1,-18-19 1,-211 36 0,52-35-1,-70-18 1,53 0-1,70 0 1,18 0 0,53 0-1,35 17 1,-229 1 15,71-18-15,-1 0-1,18 0 1,35-35 0,71 17-1,18-17 1,17 17 0,-141 1-1,-17-1 1,-72 0-1,37-52 1,69 35 15,177-1-31,0 36 16,-70 0 15,-124-17-15,141 17-1,-88-36 1,53 1 0,88 17-16,-35 1 15,-36-1 1,54 0 0,-36 1-1,18 17 1,-124-18-1,89 1 1,-18-19 0,-1 19 15,90-1-31,-1 18 31,-36 0-31,-34-18 31,105 1-15,-35 17 0,36-18-1,-19 18 1,-34 0 0,-1-35-1,54 35 1,-1 0 15</inkml:trace>
  <inkml:trace contextRef="#ctx0" brushRef="#br0" timeOffset="18059.78">23566 16439 0,'-18'53'47,"-17"-17"-47,-1-1 15,-17 0-15,36 0 16,-177 124 15,17 0 0,124-124-15,36-17-16,-1 0 16,-88 52 15,53-35-31,-141 89 16,-35-54-1,-18 71 16,177-123-15,-71 35 0,-18 0-1,-141 0 1,212 0 0,-300 35-1,158-70 1,-52 17-1,212-35 1,-72 18 0,19-1-1,-230 1 17,247-18-32,-282 17 31,212-17-16,17 0 1,-17 18 0,-36-18-1,-35 0 1,-70 0 0,211 0-1,0 0 1,18 0-1,-124 0 17,36 0-32,-71 0 15,35 0 1,-52-53 15,193 36-31,-17 17 16,-89 0 15,-281-53-15,123 17-1,-53 19 1,-18-36 0,-70 0-1,317 53 1,-70 0-1,-71 0 1,-88 0 15,264 0-31,-140 0 16,-1 0 0,-194 0 15,336-18-16,-53 1 1,52-1 0,-35 0-1,89 18 1,-107-17 0,-17-19-1,-176-17 1,211 36-1,18-1 1,123 18 0,1 0 15,-18 0-15,-54 0-1,19-17 16,35-1-31,17 18 16,0-18 0,-17 18-1,17 0 1,1 0 0</inkml:trace>
  <inkml:trace contextRef="#ctx0" brushRef="#br0" timeOffset="20977">23760 16528 0,'-18'0'94,"-53"53"-78,-34 88-16,-19-18 15,-423 406 17,71-158-1,264-248-16,36-17 1,-36-18 0,-52-17-1,52-18-15,-88-18 32,141 18-32,36-53 15,-142 35 1,107-35-1,-19 18 1,-105-18 0,-124 0-1,1 0 1,-72 0 0,36 0-1,-123 0 1,440 0-1,-246 0 1,-106 0 0,17 0-1,-17-53 1,88 35 0,88 1-1,-123-1 16,123 18-15,35-53 0,-17 18-1,123 17 1,18 0 0,53 1-1,-71 17 1,36-18-1,-71 1 1,-194-54 0,105 18-1,54-17 17,-88 17-17,193 35 1,-123-53-16,-17 54 31,17-1-15,35 1-1,71 17 1,-35-18 0,-54 18-1,-17-35 1,-53-1-1,18 1 1,71-36 0,105 54-1,-106-1 1,-282-17 0,124-71-1,158 71 16,18 0-15,71 17 0,52 0-1,-35 18 1,-53 0 0,-35-17-1,53-1 1,124 18-1,-1-18-15,-17 18 16,-18 0 0,-71 0-1,36 0 17,-35 0-32,17 0 31,88 0-31,-17 0 15,0 0 1,-18 0 0,-35 0-1,35 0 1,17 0 0</inkml:trace>
  <inkml:trace contextRef="#ctx0" brushRef="#br0" timeOffset="30153.26">9225 4198 0,'0'18'109,"0"-1"-109,0 19 16,18-1-16,-18 35 31,17-17 0,-17-17 0,0-1-31,0 0 16,0 0 0,0 1 15,0-19-31,0 19 16,0-19-1,0 19 1,0 16-1,0-34 17</inkml:trace>
  <inkml:trace contextRef="#ctx0" brushRef="#br0" timeOffset="31828.77">9243 4216 0,'0'-18'235,"0"0"-235,17 18 15,1-17-15,0 17 125,-1 0-94,1 0 1,0 0-17,-18 17 1,53 19 0,-36-19-1,1 1 1,-1 0-1,1 17 48,-53-17 15,17-1-47,1 1-31,-1-18 16,-17 17 0,17-17-1,0 0 16,1 0-31,-1 0 47,0 0-31,1 0 0</inkml:trace>
  <inkml:trace contextRef="#ctx0" brushRef="#br0" timeOffset="32967.51">9754 4057 0,'-17'0'47,"-19"88"-32,1-53-15,17 18 16,-17 0 0,18 0-1,-19-18 16,36-17-15,0 0 15,0 35-15,0-18-16,0-17 16,0 34-1,0 1 1,0-35-1,0 0 17,0-1-17,18-17 1,0 36 0,17-19-1,35 18 1,-52-17-1</inkml:trace>
  <inkml:trace contextRef="#ctx0" brushRef="#br0" timeOffset="34500.08">10654 4039 0,'0'36'78,"0"-1"-78,0-18 15,0 1 1,0 70 0,0 18 15,0-35-16,0-54 1,0 19 0,0-19-1,0 1 1,0 0 0,0 17-1,0-18 1</inkml:trace>
  <inkml:trace contextRef="#ctx0" brushRef="#br0" timeOffset="37261.17">10689 4480 0,'0'18'94,"0"17"-78,0 18 15,0 0 0,0-18-15,0-17 62,0 17-63,0-17 17</inkml:trace>
  <inkml:trace contextRef="#ctx0" brushRef="#br0" timeOffset="38019">11395 4269 0,'-36'0'62,"36"17"-46,-123 124 15,52-35 0,71-88-15,0-1-16,-17-17 31</inkml:trace>
  <inkml:trace contextRef="#ctx0" brushRef="#br0" timeOffset="38749.5">11060 4322 0,'17'0'32,"1"0"15,-1 0-32,1 35-15,53 0 31,-36 0-31,0 18 32,-17-53-17,17 53 1,-17-53 0,-1 18-1,-17-1 16,18-17-15,-18 18 93</inkml:trace>
  <inkml:trace contextRef="#ctx0" brushRef="#br0" timeOffset="40267.21">11448 4057 0,'35'35'157,"-17"0"-142,-1-35-15,-17 36 16,35 34 15,-17-34 0,-18-19-15,0 19 0,0-1-1,0-18 1,0 1-16,0 0 31,0-1 0,0 1-15,0 0 0,0-1-1,0 1 1,0 35 0,0-36-1,0 19 1,0-19-1,0 1 1,-18 0 0,18-1 46,0 1-31,-17-18 48,-36 18-33,0-1-46,35-17 16,-52 0 0</inkml:trace>
  <inkml:trace contextRef="#ctx0" brushRef="#br0" timeOffset="43503.48">10019 4216 0,'35'0'94,"0"0"-63,-17 0 16,0 0-31,-1 0 15,1 0 0,0 0-15,-1 0 15,-17 17 203,0 1-234,-17 0 16,17-1 0,-18-17-1,18 18 17,-18-18-1,18 18-16,-17-18 1,-1 0 0,0 0 77,1 0-61,-1 0 46,36 0 62,-1 0-124,1 0 15,0 0-15,-1 17 0,1-17 30,0 18-30,-1-1 15,1-17 1,-18 18 139,0 0-139,0-1-32,0 1 31,0 0-15,0-1 30,-18-17-30,18 18 0,-17-18 31,-1 0-32,0 0 48,1 0-63,-1 0 47,0 0-16,1 0-16,-1 0 17,1 0-17,-1 0 17,0 0 14,1 0 1</inkml:trace>
  <inkml:trace contextRef="#ctx0" brushRef="#br0" timeOffset="49475.68">16845 4075 0,'0'17'156,"0"1"-156,0 17 16,0-17-16,0 52 47,0-34-47,0 34 31,0-52-15,0 17-1,0-17 1,0 70-1,0-53 1,0 0 0,0 1-1,0-19 1,0 19 0,0-19 15</inkml:trace>
  <inkml:trace contextRef="#ctx0" brushRef="#br0" timeOffset="51332.65">16845 4110 0,'-17'0'266,"17"-18"-266,0 1 47,17 17-32,1 0 79,-1 0-63,-17 17-15,18 1-1,0-18 1,-1 0 0,-17 17-1,18 1 1,0 0 0,-1-1 15,1-17-16,-18 18 17,0 0 61,0-1-61,0 1-17,-18 0 32,1-18 31,-1 0-78,0 0 32,1 0-17,-1 0 48,0 0-16,1 0-32,-1 0 16,1 0-15,-1 0 31</inkml:trace>
  <inkml:trace contextRef="#ctx0" brushRef="#br0" timeOffset="52469.31">12700 4145 0,'0'18'62,"0"52"-46,0-34 0,0 34-1,18 107 16,-18-142-15,0-18 0,0 1-1,0 0 32,0-1-47,0 1 31</inkml:trace>
  <inkml:trace contextRef="#ctx0" brushRef="#br0" timeOffset="53548.23">12647 4057 0,'18'0'47,"-1"0"-32,1 0 16,0 0-15,17-18 0,-17 1-1,-1 17 1,1 0-16,-1 0 31,1 0-31,0 0 31,-1 0 1,1 17 30,-18 1-62,0 0 16,18 17-1,-18 0 1,0 0 0,0-17-1,0 35 1,0-35 0,0 17-1,-18-17 16,18-1-31,-35 1 16,35-1 0,-36 1-1,19-18 17,-1 0-17,1 0 32,-1 0-31</inkml:trace>
  <inkml:trace contextRef="#ctx0" brushRef="#br0" timeOffset="54638.02">13194 3881 0,'0'35'63,"0"-18"-47,-35 54-1,-1 17 1,-34 53 15,52-105-15,18-19-1,0 1 1,0 17 0,0 0-16,0 1 15,0-1 1,0 0-1,0-17 17,0 0-17,0-1 1,0 18 0,35-17-1,1 17 1,-19 1-1,19-19 17,-19 1-1,1-18-31,0 18 16,-1-18-1</inkml:trace>
  <inkml:trace contextRef="#ctx0" brushRef="#br0" timeOffset="56361.2">13899 4004 0,'18'53'110,"-18"-18"-110,0 53 15,0 54 16,0-107-15,0 0 15,0 18-15,0-18 0,0 18-1,0-18 1,0 36-1,0-53 1,0-1 0</inkml:trace>
  <inkml:trace contextRef="#ctx0" brushRef="#br0" timeOffset="57292.89">14464 4216 0,'-18'35'93,"-17"0"-77,17 1-16,-35 34 31,18 1 1,17-54-32,1 1 15,-1 17 16,1-17-15,-1-1 0,18 1-1,-18-18 17</inkml:trace>
  <inkml:trace contextRef="#ctx0" brushRef="#br0" timeOffset="58217.8">14182 4269 0,'35'0'47,"-35"17"-47,18-17 16,-1 18-16,1 0 31,17-1-16,0 18 32,-17-35-31,0 36 0,-1-19-1,1-17 1,-18 18-1,18 0 1,-1-18-16,1 17 16,-18 19-1,35-1 17,-17-18-1,-1 1-31,1 0 15,17 17 1</inkml:trace>
  <inkml:trace contextRef="#ctx0" brushRef="#br0" timeOffset="59647.97">14517 3881 0,'35'0'31,"-35"17"0,18-17-31,-1 0 16,1 18-1,-18-1 1,35 19 15,1-1-15,-19 0-16,1-17 31,-1 35-15,1-36-1,-18 19 1,18-19 0,-1 19-1,-17-1 1,0 18-1,18 17 1,-18-52 0,0 35-1,0-18 1,0 1 0,0-1-1,0-18 1,0 36 15,0 0-15,-18-35-1,1 17 1,-1-17 0,18 17-1,-35 0 16,17-35 94</inkml:trace>
  <inkml:trace contextRef="#ctx0" brushRef="#br0" timeOffset="61720.31">13423 4039 0,'18'0'110,"-18"18"-95,0 17-15,0 53 31,0-52 16,-18-36-31,36 17 234,-1-17-234,1 18-16,0 0 15,-1-18 16,1 0-15,0 0 31,-1 0-16,1 0 0,17-18 79,-35 53 296,0 18-406,0-35 16,0 35-1,0 17 17,0-34 14,0-19-14</inkml:trace>
  <inkml:trace contextRef="#ctx0" brushRef="#br0" timeOffset="63550.06">17251 3933 0,'0'36'94,"0"17"-94,0-18 16,-71 177-1,-17 35 17,70-177-17,18 1 1,0-18-1,0 70 1,18-70 15,-18 0-31,53 0 16,-35 0 0,17-18-1,-17-17 1,-1 17-1,18-17 1,18-1 0,-53 1-1</inkml:trace>
  <inkml:trace contextRef="#ctx0" brushRef="#br0" timeOffset="64605.73">17586 4057 0</inkml:trace>
  <inkml:trace contextRef="#ctx0" brushRef="#br0" timeOffset="64771.14">17586 4057 0</inkml:trace>
  <inkml:trace contextRef="#ctx0" brushRef="#br0" timeOffset="65516.91">15081 4516 0,'18'0'15,"0"0"1,-1 17 0,1-17 30,-1 0-46,54 0 32</inkml:trace>
  <inkml:trace contextRef="#ctx0" brushRef="#br0" timeOffset="65854.86">15469 4516 0,'0'0'0,"18"0"15,17 0 48,0 0-63,1 0 15</inkml:trace>
  <inkml:trace contextRef="#ctx0" brushRef="#br0" timeOffset="66141.22">15699 4516 0,'17'0'31,"19"0"-15,-1 0-1,-18 17 1,19-17-16,-1 0 15,0 0 1</inkml:trace>
  <inkml:trace contextRef="#ctx0" brushRef="#br0" timeOffset="66323.12">16069 4568 0,'35'18'63</inkml:trace>
  <inkml:trace contextRef="#ctx0" brushRef="#br0" timeOffset="69586">17551 4092 0,'-18'0'171,"-35"0"-139,18 0-17,17 0 1,1 0-16,-1 0 16,18 18 30,-18-18 48,18 35-78,0-17-1,0-1 1,0 1-16,0 0 16,0-1-1,0 1 17,0 0-32,0-1 15,18-17 32,0 0-31,34-17 234,-34-1-250,-18 0 15,18 1 1,-1 17 0,-17-18 62,18 18-63,0-18 1,-1 18 0,-17-17-16,0-1 187,0 0-171,0 1 46,0-1-31,0 36 235,0-1-250,0 1-1,18 0 1,-18-1 15,0 19-15,0 17-1,0 35 1,0-71-16,0 36 16,0-17-1,0-19 1,0 1 15,0 0-15,0-1-1,0 1 1,0-1 15,0 1-15,0 0 62</inkml:trace>
  <inkml:trace contextRef="#ctx0" brushRef="#br0" timeOffset="70756.2">17815 4004 0,'0'88'78,"0"-35"-63,0 0-15,-17-18 16,17 1-16,0 17 16,0-36-16,-18 36 15,18 18 1,0-1 15,0-17 0,0 0-15,-18 0 0,18-35-16,0-1 15,0 18 1,0-17-1,0 17 1,0 1 0,0-19-1,0 1 17,0 0-17,0-1 1,0 1 15,0 17-15,0-17-1,0-1 1</inkml:trace>
  <inkml:trace contextRef="#ctx0" brushRef="#br0" timeOffset="71571.05">18468 4516 0,'-18'0'16,"-17"35"-1,-71 71 1,-88 88 15,159-159 0,0 36-15,35-54 0</inkml:trace>
  <inkml:trace contextRef="#ctx0" brushRef="#br0" timeOffset="72467.2">18045 4568 0,'17'0'16,"1"0"-1,0 0 17,-18 18-17,17 0-15,1-18 32,35 88-1,-36-53-16,1 0 1,0-17 0,-18 17 15,0-17-15,0 0 15,0-1-16,35 19 1,-17-19 0,-18 1-1,17-18 17,36 70-17,-35-34 1,35 17-16,-18 0 31,-53-53 32,18-36-32</inkml:trace>
  <inkml:trace contextRef="#ctx0" brushRef="#br0" timeOffset="73586.78">18591 3845 0,'18'0'47,"-18"18"-47,18-18 16,-1 35-16,54 71 31,-36-53-31,36 106 47,-54-106-32,19 17 1,-19-35 0,-17 18-1,18-17 1,-18 34-1,0-17 1,18-18-16,-18 1 16,0-19-1,0 19 1,0-1 0,0 0-1,0 18 1,0 0 15,0 0-15,0-18-1,0 0 1,-18 18 0,0 0-1,1-35 1,-72 17 78,-52-35-79,-17 18-15</inkml:trace>
  <inkml:trace contextRef="#ctx0" brushRef="#br0" timeOffset="74866.32">5098 4216 0,'0'70'31,"0"-17"-31,0 18 16,0-18-16,0 17 15,0 18-15,0 89 32,0-36-1,0-53-16,17-17 1,-17-36 0,18 0-1,-18-17 1</inkml:trace>
  <inkml:trace contextRef="#ctx0" brushRef="#br0" timeOffset="76328.42">5133 4145 0,'18'0'109,"-1"0"-93,142 0 0,-53 18-1,-53-18 32,-53 17-16,0 19-15,17 17 0,-17-18-1,0 35 1,0-17-1,0-35 1,0 0 0,0 35-1,-17-53 1,-1 17-16,-52 18 16,52-17-1,0 0 1,1-18 15,-1 0 0,0 0-15,1 0 15,-1 0-15</inkml:trace>
  <inkml:trace contextRef="#ctx0" brushRef="#br0" timeOffset="77153.89">5944 3986 0,'0'18'31,"0"17"-31,-17 18 16,-1-35-16,-17 52 15,35-17-15,-18 0 16,18-17-16,-35 210 47,17-104-16,18-125-31,-17 71 16,17-70-1,0 70 1,0-52-1,0 16 1,35 1 0,0 36-1,0-37 1,-17-16 0,17-19-1,36 1 16,-36-18-15,18 0 0,-35 0-1</inkml:trace>
  <inkml:trace contextRef="#ctx0" brushRef="#br0" timeOffset="78011.86">6897 4127 0,'0'18'63,"17"53"-63,1-18 0,-18-18 16,18 18-16,-1 17 15,-17 36 16,0-71-31,0 71 32,0-70-17,0 34 1,0 36 0,0-35-1,-17-19 1,17 1-1,-18 53 17</inkml:trace>
  <inkml:trace contextRef="#ctx0" brushRef="#br0" timeOffset="78708.69">7408 4516 0,'0'17'32,"0"36"-17,-17 0 1,-1-18-16,0-17 15,18 17-15,-70 71 32,35-53-1,35-35-15,0-1 15,0 1 31</inkml:trace>
  <inkml:trace contextRef="#ctx0" brushRef="#br0" timeOffset="79468.82">7232 4568 0,'18'0'47,"-18"18"-16,70 53-15,1 34 15,-54-69-16,-17-1 1,0-17 0,18 17-16,-18-17 47,0-1-1</inkml:trace>
  <inkml:trace contextRef="#ctx0" brushRef="#br0" timeOffset="81005.86">6421 4357 0,'-53'35'47,"17"-17"-47,19-18 15,-1 17 1,0 1-16,18 0 16,0-1 46,0 1-46,36 17-1,-19-17 1,19-1 0,-19 1 15,1 0-16,0-18 32,-1 0 0,1-18 16,-18 0-63,17 1 15,1-1-15,0-17 47,-18 17-47,0 1 16,0-1-1,0 0 1,0 1 15,0-1-15,0 0 31,0 1-16,-18 17 16,0 0-47,18-18 16,-17 18 46,-1 0-62,1 0 47,-1 0-16</inkml:trace>
  <inkml:trace contextRef="#ctx0" brushRef="#br0" timeOffset="82346.05">7708 4039 0,'18'0'63,"-1"0"-63,1 53 15,0-35-15,-1 17 16,19 89-1,-19 34 32,-17-140-47,18 70 16,-18-53 0,0 36-1,0-18 1,0 35-1,0-35 1,0-18 0,0-17-1,0 53 1,0-19 0,-18-16-1,1 17 1,17-36-1,-53 19 17,53-19-17,-36 36 1,1-18 0,18-17-1,-19 0 1,19-18 15,17 17-15,0-52 62</inkml:trace>
  <inkml:trace contextRef="#ctx0" brushRef="#br0" timeOffset="82848.83">8043 4868 0,'18'0'31,"0"0"16</inkml:trace>
  <inkml:trace contextRef="#ctx0" brushRef="#br0" timeOffset="83151.03">8220 4851 0,'0'0'0,"17"0"47,1 0-31,0-18-16,-1 18 31,19-18-31,-19 1 16</inkml:trace>
  <inkml:trace contextRef="#ctx0" brushRef="#br0" timeOffset="83423.08">8537 4710 0,'0'0'0,"35"0"109</inkml:trace>
  <inkml:trace contextRef="#ctx0" brushRef="#br0" timeOffset="83667.53">8749 4710 0,'35'0'31,"-17"0"-31,35 0 16,0 0-16,70 0 31,-17 0-15,-71 0-1,-17 0-15</inkml:trace>
  <inkml:trace contextRef="#ctx0" brushRef="#br0" timeOffset="93479.17">8096 6650 0,'-17'0'328,"-1"0"-313,0 0 17,1 0-17,-1 0 48,0 0-1,1 0-46,-1 0 0,0 0-1,1 0 1,-1-18-1,-17 1 1,35-1-16,-18 0 16,-17-17-16,-18-18 15,0-17 1,0 17 15,18 17-15,17 1-16,-17-18 31,17 53-15,18-17-1,-17-1 32,-18-17-31,-18-36-1,35 36 1,0 17 0,18 0-1,-17 18 1,17-17 15,-18-1-31,18 1 16,-18-19 15,-17 1-15,17 0-1,-70-71 1,35 35 0,36 36-1,17 17 204,-18 18-141,0 0-78,1 0 47</inkml:trace>
  <inkml:trace contextRef="#ctx0" brushRef="#br0" timeOffset="95273.81">6932 5768 0,'0'-18'156,"0"1"-78,18 17-78,-18-18 16,0 0-16,17 18 94,-17-17-16,18-19-63,0 19 1,-18-1-16,17 18 125,1-17-109,-18-1-16,18 0 15,-1 18 17,1 0-1,-1 0-16,1 0-15,0 0 16,-1 0 0,19 0-1,17 0 1,-1 18 0,-34-18-1,0 0 1,-1 18-1,1-18 1,17 17 0,-17-17-1,0 18-15,-1-18 16,1 17 0</inkml:trace>
  <inkml:trace contextRef="#ctx0" brushRef="#br0" timeOffset="98770.75">12206 6509 0,'-18'0'15,"36"0"-15,-71 0 0,0 0 16,0 0 0,-35 0-16,35 0 0,18 0 15,-18 0-15,18 0 16,-106 0 15,105 17 0,19 1-15,-19 17 0,1 1-1,0 16 1,-36 37-1,54-1 1,17-35 0,-18 0-1,18 17 1,0 1 0,0-18-1,0 0 1,0 0-1,18 17 1,-1-52 0,1 35-1,0-53 1,35 70 0,-36-17-1,54 18 1,17-1 15,-35-17-15,0 0-1,53 18 1,-36-1 0,195 71-1,-124-88 1,-71-17-1,-17-36 1,-35 0 0,0 0-1,87 35 1,1-35 0,53 0-1,35-53 1,-70 0 15,-89 0-15,-18 35-1,-17-35 1,0 18-16,0 0 16,0-71-1,18-53 1,0-52-1,-1 158 1,-17 0 0,0-35-1,0 17 1,0 36 0,-35-106 15,0 88-16,0 18 1,17 17 0,0 18-1,1-18 1,-1 1 0,-53-36-1,36 17 1,17 19-16,-17-1 15,-53-52 1,0 34 0,35 1-1,18 35 1,-18-53 15,-18 0-31,-52 0 31,105 36-15,-17-1 0,17 18 15,0 0-15,1 0-1,-1 0 16,1 0-31,-1 0 16,0 0 0,1 0-1,-1 0 1,18 18 15,-18-18-15,-17 17-16,-141 54 31,52-1-15,36-34-1,53-19 1,-18 19 78</inkml:trace>
  <inkml:trace contextRef="#ctx0" brushRef="#br0" timeOffset="99456.03">11924 7108 0,'18'0'16,"17"0"-1,-35 18-15,17 0 16,1-1-1,0-17 1,-1 18-16,36 17 31,0 1 1,-18-19-17,-17 1 16,0-1-31,-1-17 63,19 0-47,-36-17-1</inkml:trace>
  <inkml:trace contextRef="#ctx0" brushRef="#br0" timeOffset="100587.69">12400 7126 0,'0'18'78,"0"35"-31,0 105-16,-18-105-15,18-35 0,0 0 77,0-1-77,-17-17-16,17 53 16,-18-35-1,18-1 1,0 1-1,0 17 1</inkml:trace>
  <inkml:trace contextRef="#ctx0" brushRef="#br0" timeOffset="104677.29">13212 7003 0,'17'0'31,"1"0"0,-1 0-15</inkml:trace>
  <inkml:trace contextRef="#ctx0" brushRef="#br0" timeOffset="104958.19">13917 7091 0,'0'0'16,"18"0"15,52 0-15,1 0 0,140 17-16</inkml:trace>
  <inkml:trace contextRef="#ctx0" brushRef="#br0" timeOffset="105158.84">14922 7267 0,'18'0'15,"0"0"-15,-1 0 47,19 0-47,211 35 31</inkml:trace>
  <inkml:trace contextRef="#ctx0" brushRef="#br0" timeOffset="106986.08">12753 6421 0,'0'-18'78,"-18"0"-63,-35 1 17,53-1-17,-105-158 1,105 105 0,-36 0-1,1-17 16,17 53-15,1 17 15,-36-17-15,17 17 0,36 1-16,-35-18 15,-35-18 1,-54-71 15,89 89-31,-159-71 16,106 53-1,-36 0 17,107 36-32,-19 17 31,19 0 31,-36-18-46,-35-17 0,35 17-16,-36-17 15,19-1-15,52 19 16,-88-18-1,71 17 1</inkml:trace>
  <inkml:trace contextRef="#ctx0" brushRef="#br0" timeOffset="108812.79">15134 6844 0,'18'0'62,"-18"35"-62,-18 36 16,-105 193 15,70-70 0,53-141-15,0 35-1,0 1 1,35-36-16,-17 17 16,17-17-1,18 18 1,53 87 0,-36-87 15,-52-71-16,17 0 1,-17 18 15,-1-1-15,1 1-16,35-18 16,35 17-1,0-17 1,54 0-1,-54-17 1,-35 17 15,-36-35-15,36-18 0,71-106 15,-89 106-31,18-71 15,-36 54 1,-17-18 0,0-53-1,0 35 1,-17 53 0,-1 18-16,-17-54 15,0 1 1,17 53-1,0 0 17,1 35-32,-19-36 15,1 19 17,-35-36-32,-1 0 15,-52-35 16,-142 17-15,177 36 0,-141-18-1,-54 18 1,213 35 0,34 0 109</inkml:trace>
  <inkml:trace contextRef="#ctx0" brushRef="#br0" timeOffset="131007.05">21925 4198 0,'0'18'109,"0"35"-109,0-18 16,18 0-16,-18 0 15,0 36 1,0 70 15,0-88-15,0-35 46,0-1-15,17-17-16,19 18-15</inkml:trace>
  <inkml:trace contextRef="#ctx0" brushRef="#br0" timeOffset="133048.73">22384 4357 0,'-18'0'32,"0"0"-17,1 0 1,-1 0 31,1 0-16,-1 0-31,0 0 16,1 0-1,-36 0 16,53 35 94,0 0-109,0-17-16,0 17 16,35 18-1,-17-18 1,-1 18 0,1-35-1,0 0 1,-1-18-16,-17 17 15,35 1 1,-35 0 0,53 17-1,0-18 1,-53 1 15,18 0-31,0-18 16,-18-18 171,0 0-155,0 1-17,-18-1 16,18 1-15,-18-1 15,18-17 16,0 17-31,0 0-1,0 1-15,0-1 32,0-35-17,0 36 1,0-1 0,-17 18 62,-1-18-78,18 1 15,-18 17 1,1-18 0,-1 0-1,0 18 1,1-17-1,-1 17 32,1 0-31,-1 0 31,0-18-32,1 18 1,-1 0 47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5:06:29.11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17392 7497 0,'0'17'125,"0"1"-110,0 17 16,18 230 1,-1 299-1,-17-440-15,0-1-16,0 53 15,18-17 1,-1 53-1,-17 317 17,0-300-17,0-17 1,0-89-16,0 89 16,0-124 15,0 142-16,0-125 1,0 89 0,0 53-1,0 18 1,0-53 0,0 52-1,0 124 1,0-105-1,0-19 1,0 54 0,0-36 15,0-194-31,0 53 16,0 18-1,0 70 16,0-176-15,0 106 0,0-89-1,0 36 1,0-88 15,0 0-15,0-1-1,0 1 1</inkml:trace>
  <inkml:trace contextRef="#ctx0" brushRef="#br0" timeOffset="1479.48">17357 7355 0,'-18'0'78,"18"18"-31,-18 35-47,-87 229 31,69-141-15,19-53-1,-19-17 1,19-18-1,17-35 1,0-1 15,0-34 157,0-1-173</inkml:trace>
  <inkml:trace contextRef="#ctx0" brushRef="#br0" timeOffset="2815.78">17233 7655 0,'0'0'0,"0"-17"94,0-1-63,0 0 31,0 1-46,0-1 0,0 0 30,18-17-30,-18 0-16,0 0 16,17 35-16,-17-36 15,18 36 17,0-17 46,-1 17 31,1 0-78,0 0 1,-1 0-17,1 0-15,0 17 47,17 1-31,-18 0 15,1-1-15,35 19-1,-35-19 1,-1-17-16,19 53 15,-1-53 1,-17 35 0,17 1-1,-18-19 1,1 1 0,0 17 15,-1-17-16,1-18 1,-18 17 15,0 1-31,18-18 16,-1 18 0,1 17-1,35 18 1,-36-53 15,1 18-15,-18-1 15,18-17-31,-1 18 31,1-18-31,0 35 31,-1-17-15,1-1-16,0-17 16,-1 18-1,1 0 1,0-1 0</inkml:trace>
  <inkml:trace contextRef="#ctx0" brushRef="#br0" timeOffset="84058.64">8220 10883 0,'17'0'141,"72"0"-110,334 0 0,-282 0-31,71 0 16,-54 0 0,-52 0-1,-35 0 1,-36 0 0,0 0-1,-17 0 32,0 0-31,-1 0-1,54 0-15,88 0 16,-1 0 0,54 0-1,-36 0 1,71 0-1,-35 0 1,17 0 0,18 0-1,-123 18 1,-89-18 15,-17 0-15,-1 0 15,1 0-15,0 0-1,-1 0 1,1 0-16,88 0 16,-18 0-1,53 0 1,0 0-1,0 0 1,53 0 15,106 0-15,-159 0 0,-35 17-1,-35-17-15,52 18 16,71-18-1,-53 0 1,53 0 0,124 0-1,-124 18 1,-106-18 0,159 0-1,-88 0 1,-1 0-1,-17 0 1,-17 0 0,-36 0 15,-53 0-15,1 0-1,-19 0 1,36 0-16,-17 0 15,122 0 1,-34 0 0,-54 0-1,-17 0 1,18 0 0,17 0-1,53 0 1,0 0-1,-70 17 1,52 1 0,1 0-16,105-18 15,-88 0 17,-70 0-17,-36 0 1,18 0-1,-35 0 1,52 0 0,124 0-1,-18 0 1,-52 0-16,176-18 16,-141 18-1,-89-18 1,-35 18-1,36 0 1,0-17 0,17-19-1,123 19 1,-17-1 0,-17 18 15,-124 0-16,-36 0-15,54 0 16,-53 0 15,70-17 16,-71 17-31,54 0-16,0 0 15,140-36 1,-140 36 0,-1 0-16,36 0 31,-88 0-31,-1 0 31,-52 0 94,17 0-125</inkml:trace>
  <inkml:trace contextRef="#ctx0" brushRef="#br0" timeOffset="85251.47">19650 10407 0,'17'0'78,"1"0"-63,0 18 1,35 17 0,-36-18-16,124 89 47,-35-17-32,-35-54 1,-1 18-1,-34-36 1,-19-17 0,1 18-1,17 0 17,-17-1-17,-1-17 32,-17 18 31,0 0-62,-17 17-1,-1-35-15,-17 53 16,17-18 0,-88 53-1,53-17 1,-17-36 0,35 0-1,17-17 1,0 0-1,1-18 1</inkml:trace>
  <inkml:trace contextRef="#ctx0" brushRef="#br0" timeOffset="89900.93">21184 10566 0,'0'35'15,"0"36"-15,-35 17 16,0-18-16,-1-17 15,19 18 1,-18-1-16,-1-17 0,19 0 16,17-35-16,-18 17 15,18 18 17,0 53-1,0-89 0,0 1 0,0 0 1,35-18-17,-17 0 1,17 17-1,0-17-15,36 36 32,-53-36-32,-1 0 15,36-18 1,18-35 0,-18 0-1,0 18 1,-18-18-1,-35 35 1,18 1 0,17-54-1</inkml:trace>
  <inkml:trace contextRef="#ctx0" brushRef="#br0" timeOffset="90845.7">21572 10866 0,'0'-18'16,"0"53"78,0 18-94,0 0 15,0 88 1,0-53 0,0-35-1,18 35-15,0-35 31,-1-35-15,1-18 0,-18 18-1,18-1 17,-1 1-17,1-18 1,-1 18-1,1-18 1,0 0 0,-1 0 15,19 0-15,17-18-1,17-35 1,-17 18-1,-18-1 17,-35 1-32,18 0 15,17-53 1,1-1 0,-19 19-1,1-36 1,17 36-1,-35-19 1,0-16 0,0 87-1,0-35 1,0 35 0,0 1 77</inkml:trace>
  <inkml:trace contextRef="#ctx0" brushRef="#br0" timeOffset="92458.98">18080 6579 0,'0'88'125,"0"-52"-125,0 17 15,0 70 1,0-35-16,0 177 47,0-195-32,0-52 1,0 0 0</inkml:trace>
  <inkml:trace contextRef="#ctx0" brushRef="#br0" timeOffset="94616.77">17886 6544 0,'0'0'0,"17"-18"125,1 18-109,-18-17 15,71-19-15,-18 1 15,0 0-15,-36 0-1,18 17 1,-17 0-1,17 18 1,-17 0 0,0 0-1,-1 0 1,1 0 15,0 0 0,-1 18-31,18-18 16,-17 35 15,17-35-15,-17 18 0,0 0-16,-1-1 15,19 1 1,-1 35-1,0-18 1,0 0 0,36 36-1,-36-18 1,0-18 15,-17 0-31,35 36 31,-35-36-15,17 36 0,-35-36-1,18 0 1,-1 18 0,-17-35-1,0 17 1,0 0-1,0-17 17,0 0-32,0-1 15,0 19 17,0-19-32,-53 18 31,53-17-16,-17 0 1,17-1 0,-18 1-1,0 17 1,1-35 0,-1 18-1,0 0 1,-70 35-1,18-18 1,34-35 0,1 0-1,18 17 17,-1-17-17,0 0 1,-88 18 15,1-18-15,52 0-1,0 0 1,18 0-16,17 0 16,-17 0-1,-1 18 1,19-18-1,-19 0 1,-17 0 15,36 0-31,-1 0 16,-17 0 0,17 0 15,1 0-16,-1 0 1</inkml:trace>
  <inkml:trace contextRef="#ctx0" brushRef="#br0" timeOffset="102024.63">21537 6667 0,'-18'0'47,"18"-17"-47,0-1 31,0 1 1,-17 17-32,-1-18 46,1 18-30,17-18 0,0-35-1,0 18 1,0 17-16,17-70 16,-17 35-1,18-17 1,17 35-1,-17 17 1,70-53 0,35 18-1,1 18 17,-54 35-17,19 0 1,-54 0-1,35 0 1,-52 0 0,0 18 15,-1-1-15,1 1-16,-18 0 15,0 17-15,53 36 31,-53-54-31,35 71 16,-35-35 0,18 0-1,-18 18 17,0-18-17,0 35 1,0-18-1,-18 19 1,1-19 0,-19-35-1,36 1 1,0-1 0,-17 0-1,17-17 1,-18 17-1,0-17 1,1 17 0,-19 0-1,-16 1 17,52-19-17,-18 1 1,0-18 15,1 18-15,-36 17-1,-18 18 1,71-36 46,0 1-46,0 0 0,0-1-16,0 19 15,0-1 1,0-17 0,0-1 15,0 1-31,0-1 15,0 36 17,18-53-17,-1 0 1,-17 18 0,18 0-1,17-1 1,-17 1-1,0 0 17</inkml:trace>
  <inkml:trace contextRef="#ctx0" brushRef="#br0" timeOffset="104006.54">22102 7885 0,'-18'0'0,"0"0"31,1 0-16,17 17 32,-18 1-15,0-18-32,1 17 15,17 19 16,0-19-15,-18-17-16,-17 53 31,35-35-15,0 0-16,0-1 31,0 1 0,17-18 1,-17 18-17,18-18-15,0 0 47,-18 17-31,17-17-1,-17-17 329,-17-1-250,17 0-63,0 1 16,0-1-47,0-17 31,0 17-15,0 0 109,0 1-94,0-1-15,0 0 15,0 1 94</inkml:trace>
  <inkml:trace contextRef="#ctx0" brushRef="#br0" timeOffset="105708.93">22507 11060 0,'0'52'62,"-17"-16"-62,17 17 16,0 70 15,0 1 1,0-107-1,0 1 0</inkml:trace>
  <inkml:trace contextRef="#ctx0" brushRef="#br0" timeOffset="106363.92">22313 11501 0,'18'0'47,"-1"17"-16,1 1-15,53 35 15,34-18 0,-105-17-15,18-18 15,0 0-15,-1 0 46,1 0-46,0 0-16,-18-18 16</inkml:trace>
  <inkml:trace contextRef="#ctx0" brushRef="#br0" timeOffset="106938.57">22737 11359 0,'-18'18'31,"0"-18"-15,18 18-1,0-1 1,-17 1-16,17 0 16,-36-1-16,36 36 31,-17 0 0,-1-35-15,18-1-1,-18 1 1,18 0 15,-17 17-31,-1-17 16,18-1 15</inkml:trace>
  <inkml:trace contextRef="#ctx0" brushRef="#br0" timeOffset="109081.05">21484 12612 0,'-35'17'187,"-53"72"-187,35-36 16,17-1-16,1-34 16,0 17-16,35-17 15,0 0 1,18-18 46,-1 17-46,1-17 0,17 0-1,0 0 1,-17 0-1,88 0 1,-36 18 0,-52 17-1,0-35 1,-18 18 0,0-1 15,0 1 31,0 0-62,-36 35 16,1 17 0,18-34-1,-36 34 1,0-35-1,17-17 17,1 0-17,-18-18 1,18 0 0,17 0-1,-17 0 1,-18 0-1,0 0 1,18 0 0,0 0-1,17 0 1,0 0 0,1 0 15,-54 0 0,36 0-31,0 0 16,17 0-1</inkml:trace>
  <inkml:trace contextRef="#ctx0" brushRef="#br0" timeOffset="114742.18">18644 7655 0,'-17'0'94,"17"18"-94,0 88 16,105 264-1,142 248 17,-211-513-17,17 1-15,17 71 31,-17-54-15,35 142 0,-17-89-1,-36-105 1,-17-19 0,35 54-1,0 0 1,-18 53-1,18 17 1,-18-88 0,0-17-1,1 17 1,17 53 0,17 0 15,-52-70-16,35 88 1,-53-89 0,35 1-1,-17 35 1,-1-36 0,18 71-1,-17-52 1,-18-37-1,18 19 1,-18-36 0,0 18-1,17 35 1,-17-35 15,0-35-31,18 35 16,-18-35-1,18 17 17,-18-18-17,17 1 1,-17 17-16,18 18 16,0-35-1,-1 17 1,1 53-1,-18 1 1,0-36 0,0-18-1,18 0 17</inkml:trace>
  <inkml:trace contextRef="#ctx0" brushRef="#br0" timeOffset="115447.38">19844 12488 0,'53'18'31,"-36"-18"-15,1 0-16,70 71 31,0-1 0,-35-35-15,-35-17 0,17 0-1,18 17 16,-18-35-31,-17 0 16,0 0 0,-1 0 31</inkml:trace>
  <inkml:trace contextRef="#ctx0" brushRef="#br0" timeOffset="116006.34">20461 12488 0,'0'0'0,"-18"0"31,1 18-15,-18 35 15,-1 17-16,19-52-15,-1 70 16,-17-35 0,17 18-1,18-54 1,-18 1 15,18 0-15</inkml:trace>
  <inkml:trace contextRef="#ctx0" brushRef="#br0" timeOffset="117657.62">21837 12806 0,'0'53'62,"0"-18"-62,0 36 16,0 17-1,0 176 17,18-70-1,-18-176-15,0 0 15,53-71 172,-36 17-203,18-16 16,-17 34-1,0 0-15,17-35 16,-35 36 15,18 17 63,-1 0-79,1 0 1,-18 17 0,18 1-1,52 105 1,-35-52 0,-17-18-1,-18-35 1,35-1-1,-17-17 1</inkml:trace>
  <inkml:trace contextRef="#ctx0" brushRef="#br0" timeOffset="120092.11">22419 13406 0,'-18'0'15,"1"0"32,-1 0-16,0 17-31,-17 36 16,35-18 15,0-17-15,0 17-1,0-17 1,0 0 0,18-18 15,-1 0-15,1 0-1,0 17 1,-1-17 15,-17-53 16,18 0-47,0 18 16,-1-18-1,-17 18 1,18 17-1,0 18 173,-18 18-172,17 0-1,1 17-15,-1 35 31,1-52-31,0 35 16,17-35 0,-35-1-1,18 1 1,-18-71 62,0 35-78,0 1 16,0-19-16,0 1 15,0 17-15,0-34 16,0 16 15,0-52-15,-18 18-1,18-36 1,-18 0 0,18 71-1,0 17 1,0 0 0,0 1 15,0 70 63,0-36-79,18 54-15,0-1 16,17 19-1,-17 34 1,-18-70 0,17-18-1,-17-17 17,0-1-17,18-17-15,0 0 16,-1 0 31,1 0-16,-36-35 47,18 0-62,0-18-1,0 18-15,0-36 16,0 36 15,0 17-15,0 1-16,0-19 15,0-34 1,-53-36 15,53 71-31,-17 35 16,17-18-16,0 0 31,-18 18-15,36 71 93,-18-1-93,0 1-16,35 53 15,-35-89 1,0 35-16,0 71 31,0-123-31,18 17 16,-1 18 15,1 35-15,-18-70-1,17 0 1,1-18 0,0 0 15,-1 0-15,1 0-1</inkml:trace>
  <inkml:trace contextRef="#ctx0" brushRef="#br0" timeOffset="121197.56">22931 13335 0,'-18'0'31,"0"0"1,1 0-17,-1 35-15,0 18 31,1-18 1,17-17-17,0 0 17,0-1-17,35 19-15,-35-19 16,18-17-1,-1 18 1,1 0 0,17-18-1,-17 0 1,-1 0 0,1 0 30,0 0-30,-1-18 15,-17 0-31,18 1 0,-18-1 32,0 0-1,0-17-31,0 17 15,0 1 1,0-1 15,-18 18 16,1 0-31,-1 0-1,0 0 32,1 0-31,-1 0 0,1 0-1</inkml:trace>
  <inkml:trace contextRef="#ctx0" brushRef="#br0" timeOffset="123001.39">23177 13317 0,'0'18'47,"0"0"-47,0 35 15,0-36 1,0 36 15,-17 18 1,17-54-17,0 1 32,0 0-31,0-1-16,17 1 47,-17-1-47,18 1 31,0-18-16,-1 18 1,-17-1 0,36-17 15,-1-17-15,-35-19-16,18 36 15,-1-35 16,1 0-15,-18 17 0,0 1-1,0-1 1,0 53 156,0-17-157,0 17 1,0 18-16,0 0 16,0 0-1,0-18 1,18-17 31,-18 0-32,17-18 32,1 0 0,-1 0-47,1-18 31,0 0 1,-18 1-32,17 17 15,1-36 1,-18 19-16,18-1 31,-18 0-31,0 1 16,0-36-1,0 18 1,0-18-16,0-53 16,-18 35-1,0 71 1,18-17 0,0-1-1,-17 0 1,-1 18-1,0-35 1,18 0 15,-17 35-31,17-18 16,-18 18 15,1 0-15,-1-17 15,-17-1-31,-1-35 16,-17 18-16</inkml:trace>
  <inkml:trace contextRef="#ctx0" brushRef="#br0" timeOffset="129854.47">20955 13811 0,'35'0'16,"142"0"0,-19 0-16,54 18 15,17 0-15,36 34 16,-53 1-16,-1-35 16,424 70-1,88-88 32,-564 0-47,-35 0 16,105 0-1,-106 0 1,-70-17 0,0-72-1,53-34 1,0 17-1,-18 35 1,-70 54 62,-1-54-78,-17 36 16,0 0-16,0-18 15,0 18 17,-35-1-17,0 1 1,17 35-16,1 0 16,-36-35-1,17 35 1,-16-18-1,-37 18 17,1-35-32,-53-36 15,-53 1 1,-35-1 0,35-17 15,-89-18-16,178 71 1,34 35 0,18-18-1,18 1 1,-36-1 0,-176 0-1,-88 1 1,-18-36-1,1 35 1,-248-35 0,300 53 15,124 0-15,35 0-1,52 0 1,1 0-1,0 0 1,35 18 0,-70 35-1,17-36 1,53 1 0,18-18-1,17 18 1,0-1-1,54 19 32,-1-19-47,18 54 32,-18-71-32,0 35 15,54 36 1,16-1-1,-34 1 1,-18-36 0,0 0-1,-18-35 1,-17 18 0,17 0-1,-17-1 1,70 54-1,-18-36 1,-34-35 15,17 18-15,-53-1-16,35-17 31,-18 0-15,1 0-1,17 0 1,-35 18 0,18 0-1,17-18 1,-35 17 0,53 18-1,-18-17 16,-35 0-15,18-1 0,0-17-1,-1 0-15,1 18 16,0-18 31,-1 0-32,1 0 17,0 0-17,-18 18 1,17-18 0,-17 17 15,18-17 47,-18 18-31,17-18-16,-17 18 0,18-18 16,0 17-31,-1 1 15,1-1-15,0-17-1,-1 18 1,-17 0 0,18-18-16,0 0 31,-18 17 31,17-17-62,1 18 16,0-18 0,-18 18-1,17-18 157,1 0-141,-1 17 16,1 1-31</inkml:trace>
  <inkml:trace contextRef="#ctx0" brushRef="#br0" timeOffset="140936.14">22384 5574 0,'-18'0'109,"0"0"-109,1 0 16,-18 0-1,-1 0 32,19 0-47,-1 0 16,-123 53 0,-88-36-1,123 19 1,-53-19-1,88-17 1,54 0 0,-36 0 15,0 36-31,18-19 16,-36 19-1,-88 34 16,106-35-15,-52 18 0,16 18-1,54-18 1,-35 0 0,17 17-1,17-17 1,-69 176-1,87-193 1,18 52 0,0-35-1,-18 70 17,18-17-32,36 88 15,34-35 16,-35-18-15,1 159 0,-19-194-1,89 176 1,-18-70 0,-17-107-1,17-69 1,0 34-1,89 36 17,-124-71-32,52 1 15,54 52 17,-106-53-17,-18-17 1,71 17-1,18 0 1,17 18 0,0 0-1,-88-35 1,-36-18 0,36 0-1,0 17 1,-35-17-1,0 18 1,17-18 0,-18 0-1,1 0 1,70-70 15,124-1-15,-124 18-1,-53 53 1,54-88 0,-36 17-1,52-70 1,-16 35 0,-1-52-1,-18 69 1,-70 72-1,36-124 1,-36 105 0,35-175 15,0 87-31,-35 54 31,0 17-15,0 18-1,0-36 1,0 18 0,-17-53-1,17 0 1,-18 71 0,-17 17-1,35-17 1,-53-35-1,-18-36 1,18 18 0,36-1-1,-36-16 17,53 87-17,-18 18-15,0-53 16,1 53-1,-1-18 1,0 1 0,-17-19-1,-18 1 1,0-35 0,18 17-1,0-18 1,-18-17-1,18 53 17,17 17-32,18 0 31,-18 18-15,1-17 15,-36-54-16,53 54 1,-71-36 0,18-53-1,-17 0 1,17 53 0,35 35-16,18 1 15,-17 17 1,17-18-1,0 1 1,-18 17 0,0 0-1,1-18 32,-1 18-31,0 0 15,1 0-15,-1 0 15,-17 0-15,17 0-1,-17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41:02.50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17445 6156 0,'0'35'78,"0"36"-78,0-18 15,0-18-15,0 106 32,0-70-1,0-54-16,0 1 32</inkml:trace>
  <inkml:trace contextRef="#ctx0" brushRef="#br0" timeOffset="962">17198 6597 0,'35'18'47,"18"34"-32,0-16-15,0-1 16,0 0-16,-36 1 16,1-19-16,17 1 31,1-18 156,-19-18-187,1 1 16,0 17 0,-1-18-1,19-17 1,-19-18 0,18 17-1,-17 19-15,0-1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5:06:56.54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19085 17498 0,'18'0'109,"0"0"-93,493-18 15,353 18 1,-581 0-17,-72 0 1,-193 0 15,0 0 16,34 0-16,-52-18-31,53 18 16,-35 0 15,0 0-15,-1 0-1</inkml:trace>
  <inkml:trace contextRef="#ctx0" brushRef="#br0" timeOffset="6357.65">16563 14499 0,'18'0'110,"-1"0"-95,-17 18 17,35-18-1,-17 0 0,35 0-15,53-18-16,-71 1 15,89-1 1,-54 0-16,1 1 31,17-1-31,-53 18 31,-35-18-15,18 18 15,-1 0-15,19 0 0,17-17-1,176-19 1,-53 19-1,-70 17 1,-53 0 0,-35 0-1,-1 0 1,1 0 15,0 0 0,-1 0-15,1 0 0,0 0-1,-1 0-15,36 0 16,-18 0 0,18 0-1,-17 0 1,34 0-1,-17 0 1,53 0 0,-71 0-1,-17 0 1,-1 0 0</inkml:trace>
  <inkml:trace contextRef="#ctx0" brushRef="#br0" timeOffset="7594">18256 14005 0,'36'36'94,"16"-1"-94,-16-18 16,-19 1-16,107 88 31,-71-71-31,53 18 31,-71-35-15,-18-1-1,1-17 17,0 18-17,-1 0 17,-17-1-17,36-17 1,-19 18-1,-17 0 1,-53-1 78,0 1-79,36-18 1,-36 18 0,0 17-1,18-35 1,17 17 0,0-17-1,1 0 1,-1 0 15,1 0 16,-1 0-16,0 0 16</inkml:trace>
  <inkml:trace contextRef="#ctx0" brushRef="#br0" timeOffset="49178.11">21043 4692 0,'18'0'110,"17"0"-95,53-18 32,406-88-16,-123 89-15,-248 17-16,18 0 16,0 0-1,318 0 1,-283 0-1,-52 0 1,-36 0 0,-53 0-1,1 0 1,-1 0 0,71-35-1,-18 35 1,88 0 15,-141 0-15,-17 0-1,0 0 32,-1 0 0,19 0-16,17 0-15,0-18 0,-36 18-1,1 0-15</inkml:trace>
  <inkml:trace contextRef="#ctx0" brushRef="#br0" timeOffset="50902.78">23372 4180 0,'0'0'0,"17"0"16,18 0-16,1 0 15,122 71 17,-87-53-1,-36-18-16,-17 0 1,0 17 0,52 1-1,-17-18 1,18 0 0,-54 18-1,1-1 1,17-17-1,-17 0 17,35 35-17,-36-17 1,19 0 0,-19-1-1,1-17 1,0 18 15,-1-18 0,-17 18 32,-17-18 77,-1 17-124,-17 1 0,17-18-1,0 18 1,1-18-16,17 17 16,-18 1-1,-17-1 1,17 1-1,-17 17 17,35-17-17,-18 17 1,1-35-16,-1 36 16,-35 16 15,35-16-16,1-36 1,17 17 0,-18-17 15,0 0 0,18 18-15,-17-18-1,-1 0 95,1 0-95</inkml:trace>
  <inkml:trace contextRef="#ctx0" brushRef="#br0" timeOffset="52128.37">23072 5345 0,'0'17'63,"0"1"-48,0 17 1,0 18 0,-18 141 15,18-159-31,0 1 15,0 17 1,0 52 0,0-52-1,0-35 1,0 17 0,0 0-1,0 18 1,0 0 15,0 0-15,0 0-1,0 0 1,0 0 0,0-35-16,0 70 15,0-18 1,0 1-1,0 52 1,0-70 0,0-35-1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5:09:39.75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10830 18239 0,'0'17'125,"18"1"-110,-18 0 1,18 34 0,17 1 15,-35-35-16,17-18 345,1 0-329,0-18 110,17-17-126,-17 17-15,-1 1 16,19-18-16,-19 17 16,1 18-16,-18-18 15,17 1 1,1 17-1,-18-18 32,18 0-31,17-17 0,0 0-1,-17 17 1,17-17-1,-17 35 32,-18-18-15,18 18-17,-1-17 1</inkml:trace>
  <inkml:trace contextRef="#ctx0" brushRef="#br0" timeOffset="13324.39">8114 18874 0,'18'0'156,"-1"0"-156,1 0 15,-1 0 1,19 0 0,-19 0-16,1 0 15,35 0 17,35 0-1,-35 0-16,-35 0 1,-1 0 15,1 0-31,0 0 47,-1 0-31,1 0 31,17 0-32,-17 0 1,17 0 0,-17 0-1,-1 0-15,1 0 16,0 0-1,-1 0 1,36 0 0,-35 0-1,17 0 1,0 0 0,-17 0 15,0 0-16,17 0 1,0-18 0,0 18-1,-17 0 1,0 0 15,-1 0-15,-34 0 140,-19 0-140,19 0-1,-18 0-15,17 0 16,0 0 0,-52 0-1,34 0 1,-34 0 15,52 0-15,1 0-1,-19 0 1,19 0 0,-1 0-16,-35 0 31,18 0-16,0 0 1,17 0 0,-17 0-1,17 0 17,0 0-32,1 0 15,-19 0 1,19 0 15,-1 0-15,1 0-1,-1 0 17,0 0-17,1 0 16,-1 0-15,0 0 0,1 0-1,-1 0 1,0 0 15,1 0-31,-1 0 31,1 0-15,-1 0 0,0 0-1,1 0 1,-1 0 0,0 0 15,1 0 0,34 0 141,1 0-156,0 0-1,-1 0 1,1 0-16,0 0 15,52 0 1,1 18 0,17-1-1,-35 1 1,-18-18 0,-17 0-1,-1 18 1,1-18-1,17 0-15,0 0 16,1 0 15,-1 0-31,0 0 32,1 0-17,-1-18 1,18 0-1,-36 18 17,1 0-17,0 0 48,-1 0 15,1 0-62,0 0-1,-1 0 48,-34 0 77,-19 0-124,-52 0 0,35 0-16,18 0 15,-36 0 1,-52 0-1,70 0 1,18 0 0,-18 0-1,0 0 1,35 0 0,1 0-1,-1 0-15,0 0 47,1 0-31,-19 0-1,19 0 1,-1 0 15,1 0-15,-1 0-16,18 18 203,18-18-203,17 0 16,-18 0-1,125 0 1,-37 0-1,19 0 1,-54 0 0,-52 0-1,0 0 63,-1 0-31,1 0-15,0 0-17,-1 0 16,1 0 32,17 0-47,-17 0-1,-1 0-15,1 0 16,0 0 46,-1 0-30,-34 0 186,17 18-186,-36-18-17,1 0-15,-18 0 16,0 0 15,36 0-31,-19 0 16,1 0-1,17 0 17,1 0 30,-1 0-15,1 0 0,-1 0-32,0 0 1,-17 0 0,17 0-1,1 0 17,-1 0-1,0 0 16,1 0 0</inkml:trace>
  <inkml:trace contextRef="#ctx0" brushRef="#br0" timeOffset="15794.01">8819 18080 0,'0'-18'454,"0"1"-439,18-1-15,-18-17 16,0 17-1,0 0 17,0 1 46,0-1-47</inkml:trace>
  <inkml:trace contextRef="#ctx0" brushRef="#br0" timeOffset="17098.25">8608 18009 0,'17'-17'31,"1"17"-16,0-53 17,17 35-17,-17 18-15,35-53 32,-18 0-1,-18 36-16,19-1 1,-19 0-16,-17 1 16,18-1-1,0 0 1,-18 1 15,17 17-15,1 0 15,0 0 125,17 35-93,-18-35-48,-17 35 1,36 18 0,-1 18-1,0-1 1,1-34 0,-36-19-1,0 1-15,0 0 47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5:10:14.18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15134 7020 0,'18'18'109,"17"0"-93,-35-1-16,0 1 15,71 88 1,-36 17 15,-35-105-15,-4039-1-1,8096-17 142,-4040 0-126,54-53 16,35-35-47,52-35 15,-17 35-15,177-53 32,-71 70-17,-88 36-15,-18-1 16,-124 36 0,19-17-1,70-36 1,211-106-1,18 89 1,36-1 0,-213 53-1,-87 18 1,-36 0 0</inkml:trace>
  <inkml:trace contextRef="#ctx0" brushRef="#br0" timeOffset="1539.6">18574 8290 0,'0'71'31,"0"-54"-15,0 19-16,0-19 16,0 19-1,0 17 1,0 35 15,35-53-15,-35-17-1,18-18 79,17-71-78,53 1-1,-53 34 1,54-105 0,-54 35-16,35 36 15,177-142 1,-105 142-1,-1-36 1,35 35 0,53-52-1,124-18 1,35 52 0,-106 36-1,-123 53 16,-124 0-15</inkml:trace>
  <inkml:trace contextRef="#ctx0" brushRef="#br0" timeOffset="5453.78">21114 10142 0,'17'18'16,"19"17"-16,-19-35 31,1 18-31,-18 0 15,18-1-15,-1 1 16,1 17-16,-1-35 16,19 53-1,-1 0 17,-17-18-17,-1-17 1,1-1 15,0-17-15,-18-17 46,53-54-62,-1 18 16,19 0-1,35-70 1,-18 52 0,-17 19-1,-36 34 1,-17 0-16,17 1 31,53-72-31,88-16 31,1-1-15,-54 35 0,-70 54-1,-18-1 1,1-17 0,34 17-1,1-17 1,-54 35 31</inkml:trace>
  <inkml:trace contextRef="#ctx0" brushRef="#br0" timeOffset="7688.76">8378 10672 0,'36'-18'63,"87"18"-48,107 0 16,316 18 1,-369 17-32,17-35 15,17 0-15,-34 0 16,281 35 0,-316 0-1,-54-17 1,-18-18 15,18 0-15,18 0-1,229 0 1,-246 0 0,-19 18-1,-52-1 1,17-17-1,18 0 1,159-17 0,52-1-1,-193 18 1,-54 0 15,19 0-15,34-35-1,213-53 1,105 35 0,-106 35-1,-123 18 1,-54-18 0,-52 1-1,0-1 1,-35 18 15,-1 0-15</inkml:trace>
  <inkml:trace contextRef="#ctx0" brushRef="#br0" timeOffset="9112.12">8678 12435 0,'36'0'31,"52"18"-31,-35-18 16,0 0-16,17 0 15,-17 0-15,35 0 16,159 0-1,476 0 32,-246 0-31,-1 0 0,-282 0-16,18 0 15,-18 18 1,70-18-1,-52 0 1,-89-18 0,-34 18-1,-19 0 1,18 0 15,142 18-31,69-18 16,54-71 15,71 1-15,-107 34-1,-317 19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5:10:30.88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21026 8096 0,'17'0'31,"1"0"0,35 53 1,-36-18-17,1-35 1,0 18-1,-1 0 1,1-1 0,0 1-1,-18-36 63,17-52-62,71-36 0,-17 18-1,-36 0-15,124-124 16,0 88 0,0 1-1,-71 52 1,-18 36-1,-52 35 1,-18-18 0,18 18 15,-18-17-15</inkml:trace>
  <inkml:trace contextRef="#ctx0" brushRef="#br0" timeOffset="9671.18">9454 2875 0,'18'0'31,"0"0"16,17 0-32,36 0-15,123 0 32,194 0-1,-265 0-31,177 0 31,106 0-15,-142 0-1,-17 0 1,-53 18 0,-70-18-1,-36 0 1,-18 0 0,19 0-1,281 0 1,-211 0-1,-36 0 1,36 0 0,88 0-1,18 0 1,52 0 0,-35 0 15,-70 0-16,-71 0 1,-35 0 0,0 0-1,35 0 1,35 0 0,89 0-1,-18 0 1,-71 0-1,-70 0 1,-35 0 0,-19 0-1,1 0-15,18-18 16,17 0 0,-70 18 46</inkml:trace>
  <inkml:trace contextRef="#ctx0" brushRef="#br0" timeOffset="22226.44">18962 5680 0,'0'17'94,"0"19"-79,17-1-15,1 53 31,-18 18 1,0-88-1,0-1 94</inkml:trace>
  <inkml:trace contextRef="#ctx0" brushRef="#br0" timeOffset="23675.92">18979 5733 0</inkml:trace>
  <inkml:trace contextRef="#ctx0" brushRef="#br0" timeOffset="26775.26">17233 7867 0,'18'0'63,"-1"0"-47,1 0 30,0 0-30,52-71 0,-34 54-1,-1-36 1,0 0 0,36-18-1,-18 18 1,0-35-1,-18 35 1,35 0 0,-34 18-1,-36 0 1,17 17-16,36-52 16,-35-1-1,-1 71 1,19-53 15,-1 18-15,36-36-1,-54 36 1,54-35 0,-54 34-1,36-34 1,18 17-1,70-106 1,-53 88 0,-17 19-1,-54-1 1,54 0 0,-36-35-1,36 35 1,-18-36 15,-36 72 0,-17-1-15,0 0 0,18-34-1,-18 34 1,0 0-1,18 18 1,-18-35 0,0 17-1,17 18-15,-17-17 32,0-1-17,0 0 16,0 1-15,18-1 0</inkml:trace>
  <inkml:trace contextRef="#ctx0" brushRef="#br0" timeOffset="28841.15">20232 5115 0,'-35'-35'31,"-18"17"0,17 1-31,1-19 16,0 19-16,-1 17 31,19 0 1,-1 0-17,1 0 32,-1 0-31,0 0-1,1 0 1,-1 0 0,0 0-1,1 17 48,-19 36-48,1-17 1,0-19-16,35 19 16,-18-1-1,1-35 1,17 35-1,0-17 17,0-1-1,0 1-31,0 0 31,0-1-31,17 54 16,89-1-1,-53-17 17,0-17-17,35 17 1,-70-36 0,52 18-1,-52-17 1,17 0-16,-17-1 15,17-17 1,-17 18 0,-1 0-1,1-1 1,17-17 0,-17 0 30,-18-35 48,0-53-94,0 0 16,18 17-1,-18 53 1,0-17-16,17 0 16,-17 0-1,0 17 1,0-17 0,0 17 30,-35 0-30,17 1 0,1-1-1,-1 0-15,18 1 32,-18 17 46</inkml:trace>
  <inkml:trace contextRef="#ctx0" brushRef="#br0" timeOffset="45676.3">16916 5539 0,'17'0'109,"19"0"-93,17 35-16,-36-35 15,107 35 16,-71-35-31,70 0 32,-105 0-17,35 0 1,-36 0 0,1 0 15,-1 0-16</inkml:trace>
  <inkml:trace contextRef="#ctx0" brushRef="#br0" timeOffset="46870.16">17357 5362 0,'35'18'31,"-17"-1"-15,-1 1-1,1 0 1,-1-18 0,54 53 15,-36-18-16,1-17 1,-19-18 0,-17 17 15,0 19 94,0-19-125,0 1 16,0-1-1,0 1 1,0 0-1,-35-18 1,17 0 15,1 0-31,-1 0 32,0 0-17,1 0 16,-1 0-15,0 0 15,1 0 32,-1 0-48,1 0-15,-1 0 16,0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33:23.6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24395 17216 0,'17'0'422,"1"-18"-422,-18 0 31,0 1-15,17-1 0,-17 0-16,0-17 31,0-35 0,0 17-15,0 35-1,0-17 1,0 17-16,0-17 16,0-18-1,0-53 1,0 35-1,0 1 17,0 35-17,0 17 1,0-17 0,0 17-1,0-35 1,0 0-1,0 0 1,0-17 0,0 52-1,0-35 1,0 0 0,0-53-1,0 36 1,0-54 15,0 54-15,0-71-1,0 105 1,0 19 0,0-1-1,0 1 1,0-1-1,0-35 1,0 0 0,0-35-1,0 53 1,0-18 0,0 17-1,0 19 1,0-1-1,0-17 17,0-53-17,0 17 1,0-35 0,0 36-1,0 17 1,0 18-1,0-1 1,0 1 0,0-36-1,0-52 1,0 35 0,0 17-1,0 1 1,0 17 15,0-18-15,0 18-1,0 36 1,0-89 0,0 53-1,0 35 1,0-17-1,0 0 1,0-18 0,0 17-1,0-16 1,0-54 0,0 18-1,0 35 1,0-18-1,0-17 17,0 0-17,0 17 1,0 18 0,0 0-1,0-17 1,0-1-1,18 18 1,-18 0 0,0-70-1,0 35 1,0 35 0,0 17-1,0-16 1,0-37-1,0 36 17,0-17-17,0-36 1,0 36 0,0-1-1,0-17 1,0 0-1,0-36 1,0 54 0,0-1-1,0-17 1,18 17 0,-18 36-1,0 0 1,0-18-1,0 0 17,0-35-17,0-36 1,0 71 0,0-35-1,0 0 1,0 0-1,0 17 1,0-52 0,0-1-1,0-35 1,0 89 0,0-1-1,0 1 1,0-36 15,0 35-15,0-52-1,0-53 1,0-1 0,0 71-1,0-17 1,0-1-1,0-34 1,0 34 0,0 18-1,0 18 1,17-53 15,-17 0-31,18 53 16,-18-53-1,0-1 17,0 1-17,0 71 1,0-1 0,0-35-1,0 71 1,0-106-1,0 18 1,0-71 0,0 141-1,0-89 1,0 1 0,0-70 15,0 158-31,0-53 15,0-18 17,0 1-17,0 52 1,0 1 0,0-1-1,0-17 1,0 71-1,0-89 1,0 53 0,0 0 15,0 18-31,0-36 16,0 18-1,0 0 16,0 36-31,0-36 32,0-18-17,0 36 1,0 17-16,0-17 16,0 0-1,0-18 1,0-18-1,0 53 1,0-34 0,0 34-1,0-35 17,0 18-32,0-18 15,0 18 1,0-36 15,0 36 0,0 17-15,0-17 0,0 17-16,0 1 15,0-1 1,0-17-1,0-1 1,0 1 0,0 0-1,18-18 1,-18 18 0,0 17-1,0 0 16,0 1 1</inkml:trace>
  <inkml:trace contextRef="#ctx0" brushRef="#br0" timeOffset="1948.04">24536 4022 0,'-18'0'188,"0"0"-172,-35 53-1,1-18 1,-1 18-1,-36 0 17,72-53-17,17-18 392,35 0-407,-17 1 15,-18-1-15,0 0 16,17 18-16,1 0 15,-18-17-15,18 17 125,-18-18-109,17 18 0,54-88-1,-1 53 1,-34 17 0,-19 18 30,1 0 79,0 0-93,-1 0 15,1 0-32,-18 18 1,18-1 15,-18 1-31,70 35 16,-70-18-1,18 0 1,17 36 0,-17-71-1,-1 53 1,-17-35 62,0-1-62,18-17-1,-18 18 1,0 0-16,18-1 0,-18 1 31,17 17-15</inkml:trace>
  <inkml:trace contextRef="#ctx0" brushRef="#br0" timeOffset="3953.02">19773 17692 0,'18'0'109,"17"0"-109,0 0 16,18-18-16,230-17 31,158 17 0,-300 18-15,-106 0 0,-17 0-16,-1 0 15,1 0 16,17 0 1,18-17-17,0 17 1</inkml:trace>
  <inkml:trace contextRef="#ctx0" brushRef="#br0" timeOffset="8577">16616 15328 0,'-18'0'110,"-17"0"-95,17 0-15,-17 0 16,-36 0 0,-87 53 15,34 0-16,71-35 17,0 17-17,53-17 1,0-1 0,0 1-1,0-1 1,0 54-1,0-18 1,0-35-16,0-1 16,0 19-1,18 34 1,35 18 0,-18 18-1,71 35 1,-35-35-1,-18-53 17,-18-18-17,-18-17 17,1-18-17,0 0-15,-1 18 16,54 17-1,-18-18 1,17-17 0,19 0-1,87 0 1,-105-17 0,-36 17-1,0-35 16,0 17-31,1-17 32,-1-18-17,18 35 1,-36-35 0,19 18-1,-19 0 1,54-71-1,-36 35 1,0-52 0,1 70-1,-36 0 17,0 18-32,0-1 15,-18-34 1,-35-107 15,18 89-15,0 18-1,17 52 1,18-17 0,-18 35-1,-17-18 1,0-17-1,17 17 1,-17 1 0,-18-1-1,18 0 1,-18-17 15,18 17-15,17 18-1,-141-17 17,106 17-17,-53 0 1,71 0 0,17 0-1,1 0 48,-1 0-48,1 0 1,-1 0-16,0 0 16,-17 0 15,17 0-16,1 0 48</inkml:trace>
  <inkml:trace contextRef="#ctx0" brushRef="#br0" timeOffset="12969.99">17321 12629 0,'0'0'0,"-53"0"15,-52 0-15,34 0 16,1 0-16,52 0 16,-17 0-16,-1 0 15,1 0 32,-53 36-31,0-1-1,52 0 1,19-35 0,-1 18-1,18 0 1,-18-1-16,1 18 31,17 1-15,0 17-1,0 35 1,0-18 0,0 1-1,0 0 1,53-1-1,-18 36 1,-17-71 0,17 0-1,-17-17 1,52 53 0,-17-36-1,35 18 1,-52-18-1,-1-17 17,18-1-17,53-17 1,35 0 0,-53 0-1,-35 0 1,0 0-1,-36-35 1,19 17 0,-19 1-1,36-18 1,-53-1 0,53 1-1,-35 0 1,35-1-1,-36 19 17,19-36-17,-19 35 1,1-35 0,35-88-1,-36 88 1,-17 18-1,0 17 1,18-17 0,-18-18 15,0 18-15,0 17-16,0-35 15,0 36 16,0-1 1,-18 0 15,1 18-16,-1 0 0,0-17-15,1 17-16,-1 0 15,-17-18 1,0 18 0,-106-53-1,52 53 1,36 0-16,-17-17 15,17 17 17,35-18-17,1 18 1,-1 0 15,0 0 32</inkml:trace>
  <inkml:trace contextRef="#ctx0" brushRef="#br0" timeOffset="166991.56">23548 3175 0,'0'18'125,"0"52"-125,0-17 15,0 176 1,0-52 15,0-160-15,0-69 156,-18-1-157,18 17-15,0-34 16,0-71 0,0 52-1,0-34 1,0 88 0,0-1-1,0 19 1,0-18-1,0-18 17,0 35-17,0 0 1,0 1 0,0-1-1,0 0 1,18 1-1,-18-19 1,0 19 0,35-1-1,-17-17 1,-18 17 0,17 18-1,1-17 1,-18-1 15,18 18-15,17-18-1,-17-17 1,52 0 0,-52 35-1,17-18 1</inkml:trace>
  <inkml:trace contextRef="#ctx0" brushRef="#br0" timeOffset="168165.53">23654 3334 0,'17'0'141,"1"0"-126,-18-18 1,18 18-16,-1-18 31,1 1-15,0 17 46,-1 0-62,-17-18 16,18 18 0,-18-17 15,17 17-16,1-18 1,35-17 15,-18 17-31,-17-17 16,35 35 0,-53-18-1,18 0 1,-1 18-1</inkml:trace>
  <inkml:trace contextRef="#ctx0" brushRef="#br0" timeOffset="170722.56">24342 3069 0,'0'18'32,"0"17"-32,0 18 15,0-18-15,0 18 16,0 53-1,0 0 32,0-36-31,0-34 0,0-1-1,0 0 1,0-17-16,0 17 15,0-17 1,0-1 0,0-52 281,0 0-297,0 17 15,0-35-15,0 0 16,0-17-1,0 52 17,0 1-17,0-1 1,0 0 0,0 1-1,0-19 1,0 19-1,0-19 1,0 19 0,0-1-1,0 1 1,0-19 0,0 19-1,17-19 16,-17 1-31,18 0 32,-18 17-17,18 1 1,-18-1 0,17 0-1,-17 1 1,18-1-1,-1 0 1,-17 1 15,18-1-15,0 18-16,-1 0 31,-17-18-15,18 18-16,0 0 78,-1 0-47,1 18-15,-18 0-16,18-18 15,-1 0 17,1 17-32,-18 1 15,0 0 1,0 17 31,18-35-32,-18 35-15,0-17 32,0-1-17,0 1 1,0 0 0,0-1-1,0 1 1,0 0-1,0-1-15,0 1 79,0 0-64,-18-1 1,0-17-16,1 18 31,17-1-15,-18-17-1,-17 18 1,-1 0 15,1-1-31,35 1 16,-18-18-1,-17 0 1,18 0 31</inkml:trace>
  <inkml:trace contextRef="#ctx0" brushRef="#br0" timeOffset="190365.56">17074 5556 0,'18'0'47,"0"0"-16,-1 0 0,1 0-15,0 0-1,-1 0 32,1 0-47,0 0 16,-1 0 0,1 0 15,-1 0 78,1 0-46,17 0-1,1 18-46,-19-18-1,-34 0 329,-1 0-328,0 0-16,1 0 31,-1 0-15,0 0-1,1 0 17,-18 0-1,17 0-31,-35 0 15,-18 18 1,36-18 0,18 0-1,-1 0 63,0 0-78,1 0 16,34 0 187,1 0-203,17 17 16,-17-17-1,17 0 1,-35 18 15,35-18-15,-17 0 0,17 17-1,1-17 1,-19 0-1,-17 18 1,35-18 0,1 0-1,-19 0-15,1 0 32,0 0-17,-1 0 32,1 0-31,0 0-1,17 0 1,-18 0 0,-69 0 280,16 0-280,1 0 15,17 0-15,1 0 0,-1 0-1,0 0 1,1 0 15,-1 0-31,1 0 31,-1 0 1,0 0-32,1 0 31,-1 0-16,0 0 48,1 0-16,-1 0 78,36 0 109,17 0-218,0-18-1,-17 18-15,0 0 16,-1 0 15,1 0 141,-1 0-172,1 0 16,17 0-1,36 0 1,-53 0 31,-18-17 344,-18 17-376,0 0 16,1 0 48,-1 0-64,0 0 16,1 0-15,-1 0 0,0 0-1,1 0 1,-36 0 0,18 0-1,17 0 48,0 0-32,1 0 47,-1 0-47,0 0-15,1 0 93,34 0 204,19 0-298,-19 0 1,1 0-16,0 0 16,-1 0 46,1 0-15</inkml:trace>
  <inkml:trace contextRef="#ctx0" brushRef="#br0" timeOffset="205394.52">3193 12365 0,'17'0'109,"1"0"-93,0 0-16,17 0 15,0-18 32,-17 18-16,-1 0-15,1 0 0,0 0-1,-1-17 1,1 17-1,0 0 1,-1 0 15,1 0-31,-1 0 16,1 0 203,0 0-219,-1 0 15,1 0 1</inkml:trace>
  <inkml:trace contextRef="#ctx0" brushRef="#br0" timeOffset="208175.52">3475 11994 0,'17'18'204,"19"17"-189,-36-17-15,17 0 16,19 17-1,-19-17 1,1-18-16,-18 17 31,35 1 1,-35-1-17,18-17 1,0 18 31,-18 0-32,17-18 1,1 35 0,-1-35-1,-17 35 16,18-35-15,0 18 0,-36-18 140,0 0-156,1 0 16,-1 0-16,1 0 31,-1 0 0,0 0 0,1 0-31,-1 0 16,0 0 15,1 0-15,17 18-1,-36-1 1,19-17 0,17 18-1,-36-18 1,36 17 0,0 1-1,-17-18 16,-18 18 48,35-1-64,-18 1-15,0-18 16,1 35-1,-1-35 1,0 0 547,18 18-548,0 0 1,0-1-1,-17-17-15,-1 0 0,18 18 16,-18-18-16,18 18 31</inkml:trace>
  <inkml:trace contextRef="#ctx0" brushRef="#br0" timeOffset="212685.56">19420 15981 0,'18'0'157,"17"0"-157,1 0 15,-19 0-15,36 0 16,-35 0-16,-1 0 15,19 0-15,-19 0 16,1 0 0,0 0 31,17 0-32,-17 0 1,-1 0-1,1 0-15,-1 0 32,1-18-17,0 18 32,-1 0-16,1 0-15,0 0 0</inkml:trace>
  <inkml:trace contextRef="#ctx0" brushRef="#br0" timeOffset="-96993.59">19085 3757 0,'0'0'0,"-53"0"15,36 0-15,-1 0 16,0 0-16,-17 0 15,0 0-15,17 0 16,-52 0-16,17 0 16,-35 0-16,35 0 15,-36 0-15,-246 0 32,-176 0-1,334 18-31,36-18 15,-106 0 1,71 35 0,35 0 15,88-17-31,0 17 16,-35 0 15,-177 54-16,159-19 1,-88-17 0,71 18-1,-53 52 1,87-70 0,-17 88-1,71-106 1,18 18 15,17-35-31,-18 0 16,-17 123-1,17-18 1,0 1 0,18-18 15,0-54-16,0 1 1,53 18 0,18 17-1,-1-17 1,89 35 0,-18-71-1,71 35 1,264-17-1,-141-35 1,-35-18 0,-35 0-1,-1 0 1,-17 0 0,-123 0-1,35 0 1,35 0 15,70 0-15,18 0-1,-17 0 1,0 0 0,-19 0-1,-69 0 1,-18 0-1,-1 0 1,142-35 15,-106 17-31,0-17 16,-106 17 0,106-17 15,-123 35-16,88-35 1,-36 35 0,-52-18-1,35-35 1,-53 35 0,35-17-1,-35 0 1,17 17-1,1-35 1,-1 0 0,54-105 15,-89 52-31,0 18 16,1-18-1,-36 35 16,0 18-15,0-17 0,0 17-1,-36-88 1,19 88 0,-71-71-1,17 36 1,-52 0 15,34 0-31,-122 17 16,-1-35-1,-53 53 17,177 36-32,-176-1 31,17 18-31,-141 0 31,264 0-15,-176 0-1,89 0 1,52 0 0,141 0-1,-17 0 16,-53 0-15,0 0 0,-71 18-1,-53 35 1,-35-36 0,53-17-1,71 0 1,52 0 15,54 0-15</inkml:trace>
  <inkml:trace contextRef="#ctx0" brushRef="#br1" timeOffset="-87887.59">14623 4039 0,'0'36'109,"0"-19"-109,0 36 16,0-18 0,0 71 15,0-70 0,0-19-15,0 18-1,0 18 1,0-17 0,0-19-1,0 36 1,0-18-1,0 1 1,0-1 0,0 0-1,0 1 1,0-19 0,0 18-1,0-17 32,0 0-31,0-1-1,0 1 1,0 17 0,0 1-1,0-1 1,0-17-1,0-1 48,0 1-63,0-1 47,0 1-32,0 0 17,0-1 61,0 19-93,0-19 16,0 19 0</inkml:trace>
  <inkml:trace contextRef="#ctx0" brushRef="#br1" timeOffset="-86835.56">14340 5080 0,'18'0'62,"17"18"-46,-35-1 0,18-17-1,0 18 17,-1 0-1,1-18-31,17 35 31,-17-18-15,-1-17 31,1 18-16,0 0-16,-1-1 17,19 1-32,17 17 15,-18 1 1,-18-19 15</inkml:trace>
  <inkml:trace contextRef="#ctx0" brushRef="#br1" timeOffset="-85608.59">14940 5062 0,'0'18'219,"0"0"-219,-18 17 15,1-17-15,-18 17 32,35-18-1,0 1 31,-18-18-46,18 18 0,-18-1 15,18 1 0,-17-18-15,17 18-16,-18-18 31,18 17-15,-18 1-1,1-18 188</inkml:trace>
  <inkml:trace contextRef="#ctx0" brushRef="#br1" timeOffset="-84143.59">14217 4180 0,'0'18'110,"0"17"-110,0 36 31,0 70 0,0-88-15,-18-53 203,1 0-219,-1 0 15,0 0 1,1 0 0</inkml:trace>
  <inkml:trace contextRef="#ctx0" brushRef="#br1" timeOffset="-82862.58">13988 4145 0,'35'0'157,"0"0"-142,-17 0 1,-1 0-16,1 0 15,0 0 17,-1 0 30,19-18-46,-19 18-1,-17-17 1,18 17-16,0 0 16,-1 0 15,1 0-15,-1 0-1</inkml:trace>
  <inkml:trace contextRef="#ctx0" brushRef="#br1" timeOffset="-80999.59">14217 4163 0,'0'-18'250,"35"0"-234,-17 18-16,17-17 328,0 17-328,-17-18 15,0 1-15,17 17 16,-17 0 15,-1 0 126</inkml:trace>
  <inkml:trace contextRef="#ctx0" brushRef="#br1" timeOffset="-78784.59">14041 4410 0,'0'17'609,"0"1"-593,0 0 15,17-18-15,1 17-1,-1 1 235,1-18-203</inkml:trace>
  <inkml:trace contextRef="#ctx0" brushRef="#br1" timeOffset="-72342.59">14658 5115 0,'0'18'156,"0"17"-156,0-17 16,0-1 0,0 1 109,0 0-110,0-1-15</inkml:trace>
  <inkml:trace contextRef="#ctx0" brushRef="#br1" timeOffset="-69779.59">13935 4762 0,'53'0'46,"-18"0"-30,18 0-16,-36 0 16,19 0-16,-1 0 15,36 0 17,-54-17-17,1 17 1,-1 0 46,1 0-46,0 0 0,-18-18-16</inkml:trace>
  <inkml:trace contextRef="#ctx0" brushRef="#br1" timeOffset="-68817.59">14023 4851 0,'18'0'125,"-1"0"-125,18 0 32,18 0-17,-35 0 1,0 0 0,-1 0 15,19 0-16,-19 0 32,1 0-47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33:46.6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7338 4657 0,'53'0'32,"0"0"-32,35 35 15,0-17-15,18-1 16,-18 1-16,18 17 15,35-17-15,-18-1 16,248 72 0,546 87 15,-758-158-31,176 17 16,-18 0-1,-105-35 1,-53 0-1,-71 0 17,-88-17-17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5:11:48.27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5133 8220 0,'18'0'47,"-1"17"-31,54 19-1,-54-36 1,36 0-16,0 0 16,88 35-1,-52-35 16,-4058 0 1,8079 0-17,-4005 0 1,-52 0 0,-17 0-1,-19 0 1,1 0-1,17 0 17,-17 0-32,35 0 15,17 0 1,-52 0-16,17-18 16,18 18-1,-18-17 1,-17 17 15,0-18-15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5:12:02.72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10460 18027 0,'17'0'0,"1"0"62,35 0-15,-35 0-47,176 0 31,-18 0 0,36 0-15,-18 18 0,-35 17-1,17-18 1,-70-17 0,53 0-1,17 0 1,-17 0-1,-1 0 1,-34 18 0,-1-18-1,54 0 1,-107 0 0,107 0-1,-89 0-15,71 0 31,-18 0-15,0 0 0,0-18-1,18 1 1,70 17 0,-17 0-1,35 0 1,-53 35-1,0-17 1,-53-18 0,35 17-1,53 19 1,-70-1 0,-71-17-1,-35-1 1,-35-17 15,0 0-15,-1 0-1</inkml:trace>
  <inkml:trace contextRef="#ctx0" brushRef="#br0" timeOffset="1328.16">15381 17639 0,'35'18'110,"-35"-1"-95,36 1 1,-19 17-1,36-35 1,-53 18 0,35-1-1,-17 1 1,0 0 0,17 17-1,-17-35-15,17 18 31,-17 17-15,17-18 0,-17 1-1,-1 0 1,1-18 0,-1 35-1,1-35 1,-18 18-1,0 17 1,0 35 0,-35 1-1,17-36 1,-17 36 0,-36-1-1,18 1 1,-35-36 15,35 18-15,36-35-1,-1-18 1,18 17 0,-18-17-1,18 18 1</inkml:trace>
  <inkml:trace contextRef="#ctx0" brushRef="#br0" timeOffset="5378.27">20426 5433 0,'35'0'31,"0"0"-31,18 35 16,-17 0-16,-19-35 16,71 36 15,-35-19 0,-53 1-15,18-18-16,53 0 15,-1 0 1,71 0 0,0 0-1,-35 0 1,53 0 15,-36-18-15,18 18-1,-35-35 1,0 0 0,123-18-1,-123 35 1,0 0-1,18-17 1,-36 18 0,-18-1-1,-17 0 1,-35 1 0,70-1-1,-53 0 1,106-35 15,1 18-15,-54 0-1,-35 17 1,-18 18 0,0-17-1,53-19 1,-70 36-1,35-35 1,35 0 0,-17-18-1,17 0 1,-70 35 0,-18 1 62,-36-1 0,19 18-47,17-18-31,-18 18 16,0-17-1,1-1 1,-160-88 0,36 36-1,-141-36 1,88 35-1,0 1 1,70 35 0,89 17-1,18 0 1,-19 18 0,-17 0-1,-52 0 1,-142-17-1,-194-19 1,88 1 0,53 17-1,88 18 1,107 0 0,34 0-1,53 0 1,-52 0 15,-18 0-15,-142 36-1,71-1 1,-87-17 0,-1 35-1,88-53 1,71 17-1,52-17 1,-17 0 0,18 18-1,0-1 1,0 1 0,-18 0-1,17 17 1,1-17 15,-35 17-15,34 0-1,19 0 1,17-17 0,0 17 15,70 36-16,18-1 1,-17 1 0,17 17-1,0-17 1,18 52 15,-70-87-31,34 16 16,-52-34 15,17 0-31,0 17 31,-17-35-15,0 18 0,-1-18-1,1 17 1,-18 1-1,70 17 1,1 18 0,-18-18-1,17-17 1,-34-18 0,69 18-1,54-1 1,0 1-1,-53 0 17,-71-1-32,18-17 15,18 18 1,17 0 0,53-18-1,-18 17 1,1 1-1,-107-18 1</inkml:trace>
  <inkml:trace contextRef="#ctx0" brushRef="#br0" timeOffset="15560.4">20920 11942 0,'17'0'94,"1"0"-94,0 0 31,-18 17-16,35 1 17,-17-18-17,-1 0 32,1 0-31,-1 0-1,1-18-15,0 1 16,52-54 0,-52 0-1,70-17 17,-53 35-32,-17 36 0,-18-1 15,53-53 16,-18 19-15,-17 34 0,35-35-1,17-18 1,1 1 0,-36 35-1,18-1 1</inkml:trace>
  <inkml:trace contextRef="#ctx0" brushRef="#br0" timeOffset="17300.16">20832 14358 0,'0'35'110,"17"18"-95,1-17-15,-1-19 0,-17 18 16,18 1 15,17 17 0,-17-53 110,0 0-110,17-36 0,0 1-31,-17 17 16,-1 1 0,36-36-1,-53 18-15,18 17 16,17-17 0,1-1-1,69-87 1,-52 52-1,-53 54 1,36-1 0,-19-17 15,19 17-15,-36 1 46</inkml:trace>
  <inkml:trace contextRef="#ctx0" brushRef="#br0" timeOffset="25448.16">441 11324 0,'18'0'78,"35"0"-63,17 0-15,71 0 32,230 0-1,-301 0-15,-17 0-1,-35-35 1,-1 35-1,1 0 1,0 0 0,-1-18-1,54 1 17,-36-1-32,-17 0 0,-1 18 15</inkml:trace>
  <inkml:trace contextRef="#ctx0" brushRef="#br0" timeOffset="26586.09">1094 10954 0,'35'0'78,"-4057"35"-62,8079-35-16,-4004 18 16,123 52 15,-34-17 0,-125-53-15,1 0-1,0 0 1,-18 18 62,0-1 0,0 1-47,0 35-31,0-18 16,-18 1-16,-35 52 16,18-53-1,-1-17 1,19-18 0,17 17-1,-36 1 16,36 0-15,-17-18 0,-1 17-1,1-17 17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5:12:55.88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5027 8414 0,'0'0'15,"35"0"-15,-17 0 0,17 0 16,18-18-16,-35 18 15,17 0-15,-17-18 16,-1 18-16,19 0 16,70 0 15,-89 0-31,124 0 31,-88 0-15,35 0-1,36 0 1,-18-17 0,-1 17-1,-34 0 1,-36 0 0</inkml:trace>
  <inkml:trace contextRef="#ctx0" brushRef="#br0" timeOffset="1645.09">5062 11095 0,'0'53'47,"0"-36"-31,0 19-16,0-1 31,0-17-31,18 70 31,-18 0-15,0 0 0,18-70-1,-18-1 1,0 1 15,0 17-15,0 1-1,0-19 1,0 19 0,0-1-1,0-18 1,0 1-1,0 0 1,0-1 15,0 1-15,0 0-16,0 17 16,0 0-1,0 1 1,0-19 62</inkml:trace>
  <inkml:trace contextRef="#ctx0" brushRef="#br0" timeOffset="16984.34">5133 12435 0,'-18'0'47,"18"18"0,-17 0-32,17 35 1,0-18 0,0 18-1,0-36 1,0 1-16,0 35 31,0 18-15,0-36-1,35 35 17,0-52-17,-17 17 1,17 1 0,-17-19-1,-1-17-15,1 18 31,17-1-15,-17-17 15,0 0-31,-1 0 16,36 0 15,-53-17-15,35-1-16,-17 18 15,0-53 1,17 0 0,0 0-1,1 1 1,-1-1 0,-35 35-1,0-35 1,0 0 15,-18 36-31,1-19 16,-1 1-1,18 0 1,-18-1 15,1 19-31,-1-1 31,0 18-31,18-18 32,-17 18-17,-1 0 1,18-17 0,-18 17-16,-17 0 31,18 0 16,-36 0-16,35 0-31,0 0 31,1 17-31,-1-17 16,0 0 15,1 0-15,-1 0 31</inkml:trace>
  <inkml:trace contextRef="#ctx0" brushRef="#br0" timeOffset="40525.07">11042 6526 0,'18'0'47,"-1"0"-31,124 0-16,-17 0 15,52 0-15,494 0 32,195 0-1,-512-53-15,-142 53-16,160 0 15,52 0 16,-53 18-15,18 0 0,-246-18-1,-107 0 1,0 0 0,0 0-1,18 0 1,177 0-1,-89 0 1,-106 0 0,-53 0 234,-52 0-219,-1 17-31,18 1 16,-17-18-16,-1 0 15,-317 53 1,-159 17 31,424-70-47,52 0 15,-105 18 1,52 0 0,-105 17-1,35-17 1,35-1-1,18 1 1,18 0 0,-54-18-1,-34 0 1,-1 0 0,-35 0-1,18 0 16,-53 0-15,123 0 0,88 0-1,-17 0 1,-35 0 0,-18 0-1,17 0 1,18 0-1,-123 0 1,123 0 0,53 0-1,36 0 17,17-36 311,0 19-343,0-19 16,0 19 0,17-54-1,18 18 1,-17 36-1,0-1 32,-1 18-15,-17-18-32,18 18 15,35-35 1,-18 17 15,0 1-15,1 17-1,-19 0 1,36 17 0,18 19-1,-54-1-15,19-35 16,-19 0-1,19 0 1,-19 0 0</inkml:trace>
  <inkml:trace contextRef="#ctx0" brushRef="#br0" timeOffset="52788.99">3598 6703 0,'18'0'47,"0"0"-47,-1 0 15,19 35-15,-19-35 16,1 18-16,105-1 31,36-17 0,-88 0-15,-1 0 0,-52 0-1,52 0 1,-34 0-16,17 0 16,17 0-1,1 0 16,17 0-15,-35 0 0,-18 0-1,18 0 1,17-35 0,-17 17-1,0 1 1</inkml:trace>
  <inkml:trace contextRef="#ctx0" brushRef="#br0" timeOffset="64627.89">4974 16545 0,'18'0'109,"70"0"-93,-35 0-16,17 0 15,142 18 17,-71 0-1,-105-18-31,16 0 16,19 0-1,0 0 1,17 0-1,-35 0 1,0 0 0,-18 0-1,71 17 1,-36 1 0,1-1-1,-1-17 16,54 18-15,-18-18 0,158 0-1,-70 53 1,-123-35 0,-54-18-1,1 0 16,35 0-15,-18 0 0,1 0-1,-19 0-15</inkml:trace>
  <inkml:trace contextRef="#ctx0" brushRef="#br0" timeOffset="76773.14">17939 17074 0,'-18'0'47,"18"-17"-15,-18 17-17,1 0 1,-18 0-1,-89-18 17,-35-35-17,1 36 1,52-1 0,35 18-1,1 0 1,-19 0-1,-34 0 1,-18 0 0,17 0-1,107 0 1,-19 0 0,1 18-1,18-18 1,-89 53-1,18-1 1,-18-16 0,35 17-1,1-36 1,17 36 0,17-18-1,-17 36 1,-70 52-1,88-70 1,17 0 0,18 0-1,0 0 1,0-18 0,0 1-1,0-19 1,0 54 15,0-18-15,35-36-1,-17 19 1,35-19 0,-18 19-1,71 34 1,-35-35-1,17 1 1,-18-19 0,1 1-16,141 0 15,70 35 1,18-18 0,-142 0 15,-34-35-16,-36 0 1,-35 0 0,35 0-1,18 0 1,-88 0 0,52-35-1,-17 0 1,0 17-1,-18-17 1,18 17 0,-17 0 15,16-52-15,-34 35-1,35-18 1,-35 17-1,17 19 1,-17-19 0,-1 1-1,18 0 1,-17 0 0,17-18-1,-17 0 1,0 0-1,-18 35 1,0-17 0,0-18-1,0 0 17,0-35-32,0 53 31,0-1-16,0-34 1,0 52 0,-18-52-1,0 52 1,18 0 0,0 1 15,-17 17 0,-1 0-31,-17-18 16,-36 0-1,-17 1-15,-18-1 16,-35-17 15,106 17-15,17 18-1,-17 0 1,17 0 0,-17 0-1,-18 0 1,35 0 0,-34 0-1,16 0 1,19 0-1,-1 0 1,0 0 0,1 0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34:51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4762 16281 0,'36'0'47,"17"0"-47,17 0 16,177 0-1,141 88 32,-300-88-47,71 18 16,-106-18 0,18 0-1,-54 0 1,19 0-1,16 0 1,-16 0 0,17 0-1,0 0 1,17 0 0,-17 0-1,-18 0 1,36 0-1,-53 0 17,17 0-17,18 0 1,35 0 0,-18 0-1,1 0 1,35 0-1,-71 0 1,-35-18 0,35 18 46,18-18-46,-35 18-16,53 0 15,17 0 17,-18 0-17,-34 0 1,-54 0 281,0 0-282,1 0 1,-1 0 0,0 0-1,1 0 1,-495 18 15,195-18-15,70 0-1,88 0 17,18 0-17,70 0 1,36 0 0,17 0 15,1 0-16,-124 0 1,17 0 0,-17 0-1,53 0 1,35 0 0,18 0 155,17 0-155,-17 0-16,17 0 16,1 0-1,-1 0 1,0 0 109</inkml:trace>
  <inkml:trace contextRef="#ctx0" brushRef="#br0" timeOffset="705.99">5821 15963 0,'17'-53'125,"-17"18"-110,0 17-15,18-17 16,0 17-16</inkml:trace>
  <inkml:trace contextRef="#ctx0" brushRef="#br0" timeOffset="1510.03">5098 15734 0,'0'-18'157,"0"1"-157,0-1 15,17-17 17</inkml:trace>
  <inkml:trace contextRef="#ctx0" brushRef="#br0" timeOffset="2374.03">6967 15575 0,'18'0'110,"0"-18"-95,-18 1-15,35-18 32</inkml:trace>
  <inkml:trace contextRef="#ctx0" brushRef="#br0" timeOffset="19005.99">8184 9666 0,'36'0'94,"-19"0"-94,19 0 15,-1 0-15,18 0 32,123 0-1,-141 0-31,54 0 15,17 0 1,17 0 15,-88 0-31,18 0 16,18 0 0,-36 0 15,-17 0-16,-1 0 1,1 0 0</inkml:trace>
  <inkml:trace contextRef="#ctx0" brushRef="#br0" timeOffset="21331.03">9102 9313 0,'17'36'157,"36"17"-157,-18-36 15,-17 1-15,17 17 16,1-35-16,-1 18 16,-17 17-16,-1-35 15,1 0-15,0 0 16,-1 18-1,1-18 17,-18 17 30,17-17-46,1 0-1,-18 18 17,0 0-1,18-1 0,-1-17 32,1 18-48,0 17-15,-1-35 16,-17 18 0,18-1-1,-36-17 376,1 0-376,17 18-15,0 0 16,-36-1-16,19-17 16,17 18-16,0 0 15,-18-18-15,0 17 32,1-17 14,-1 18-30,1-18-16,-1 17 16,0-17-1,-35 18 1,18 17 0,17-17-1,-17 0 16,-18 17-31,36 0 32,-19-35-17,36 18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4:42:40.14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6032 5980 0,'-35'0'32,"0"0"-32,-18 0 15,53-18-15,-53 18 16,0 0 0,18 0-1,-194 0 16,-195 70 1,301-52-17,-18-18 1,70 0-16,18 18 16,18-18-1,-36 17 1,1 19-1,17-19 1,-71 19 0,-17-1-1,88-35 1,1 18 15,-37-1-15,1 18-1,18-17 1,52-18 0,-35 35-1,0 1 1,-53 17 0,71-53-1,-36 35 1,1 18-1,35-36 1,-1 19 0,1-1-1,17 0 1,-17 0 0,35-17 15,-18 35-16,18 53 1,0-88 0,-17 70-1,17-35 1,17 35 0,54 53-1,0-53 1,-19-35-1,37 35 1,-19 18 0,-17-53-1,35 35 1,18 0 15,-35-17-15,-1-1-1,19-17 1,-37-17-16,-34-19 16,35 1-1,18 35 1,34-18 0,36 0-1,494 36 1,-246-18-1,-90-53 1,-122 0 0,-71 0-1,-18 0 17,247-35-17,-35-1 1,-177 36-1,-17 0 1,18 0 0,-72 0-1,37-17 1,52-1 0,212 18-1,-230 0 1,159 0-1,-158 0 1,-54 0 0,124-18-1,106 18 17,-53 0-17,0-35 1,-159 35-1,-52-17 1,52-36 0,35-18-1,-70 53 1,35-35 0,-35 18-1,18 0 1,-1-36-1,1 18 1,-1-52 0,89-72-1,-106 89 17,-35 35-17,17-35 1,-17 17-1,-1 36 1,-17-18 0,0 0-1,0-70 1,0 88 0,0-36-1,0 18 1,-35 18-1,0-36 1,-36 18 0,-70-17-1,-335-142 17,317 159-17,-282-123 1,194 88-1,53 52 1,71 1 0,70 17-1,-141 1 1,-88-1 0,211 18-1,-158 0 1,-106 0-1,158 0 17,54 0-32,-1 0 15,18 0 17,-35 0-17,-35 0 1,-1 0-1,19 0 1,-1 0 0,71 18-1,35-1 1,0-17 0,0 18-1,-18 0 1,36-18-1,-35 0 1,-19 0 0,54 0 15,0 0-31,17 0 31,1 0-15,-36 0-1,17 17 1,-16-17 0,16 18-1</inkml:trace>
  <inkml:trace contextRef="#ctx0" brushRef="#br0" timeOffset="3618.7">4357 7549 0,'17'0'47,"1"0"-31,17 36 15,18-19 0,-17 19-15,-1-19-1,-18-17 1,36 18 0,0-18-1,-35 0 16,17 0-15,-17 0 0,-1 0-1,1 0 1,-18 18 0,18-18-1,-1 0 16</inkml:trace>
  <inkml:trace contextRef="#ctx0" brushRef="#br0" timeOffset="4998.07">6297 7814 0,'18'0'63,"-18"18"-48,17-18 1,19 17 15,-19-17-31,36 18 31,-18-18-15,1 0 0,-19 0-1,19 0 1,17 0 0,-18 0-1,18 0 1,-36 0-1,1 0 1,0 0 47,-1 0-48,1 0 1,0 0-1</inkml:trace>
  <inkml:trace contextRef="#ctx0" brushRef="#br0" timeOffset="8195.4">4639 6279 0,'35'36'110,"-35"-1"-110,0 0 15,0 1-15,0 16 31,0-16 1,0-19-17,0 1 1,0 0 0,0-1 15,0 1-16,0 0 1,18-1 0,0 18-16,-18 1 15,17-1 1,-17-17 0</inkml:trace>
  <inkml:trace contextRef="#ctx0" brushRef="#br0" timeOffset="10204.62">4480 6632 0,'18'0'63,"0"18"-48,-1-18 1,-17 17 0,35 1 15,-17 0-16,0-18 1,-1 17 0,1 1-1,0 0 48,17-1-63,-17 19 15,34-19 1,-16 1 0,-36 0-1,17-18 63,1 0 1,0-36 155,-1 19-234,-17-1 16,0 0-16,18 1 31,0-1-31,-18 0 15,17-17 1,-17 17 0,18-17-1,0 35 17,-18-17-1,0-1-16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35:49.8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3828 6632 0,'17'-17'78,"1"-1"-78,0 18 16,-1-18-16,71 1 31,106 17 0,-70 0-15,-18 0-1,52 0 1,1 0 0,-124 0-16,89 0 15,-36 0 1,0 0 0,-17 0-1,-1 0 16,1 0-15,70 0 0,-17 0-1,52 0 1,71 0 0,-141 0-1,-36 0 1,19 0-1,34 0 1,-17 0 0,0 0-1,35 0 1,0 0 0,-53 0-1,18 0 1,17 0 15,36 0-15,0 0-1,-18 0 1,-35 0 0,88 0-1,-18 0 1,71 0-1,18 0 1,-1 0 0,36 0-1,0 0 1,-53 0 0,35 0-1,-158 0-15,264 0 31,-88 0-15,-18 0 0,-88 0-1,18 0 1,-89 0 0,18 0-1,0 0 1,106 0-1,88 0 1,-176 0 0,17 0-1,-70 0 1,0 0 0,88 0-1,71 0 1,35 0 15,-89 0-15,-70 0-1,-17 0 1,-1 0 0,18 0-1,53 0 1,-17 0-1,-1 0 1,-123 0 0,0 0-1,-35-18 1,70 0 0,71 18-1,105 0 1,-52 0 15,-71 0-15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37:21.44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21819 13476 0,'0'53'109,"0"-18"-93,0 36-16,0-1 15,0 54 1,0 158 15,0-141-15,0-70-1,0 35 1,0-1 0,0-16-1,0 52 1,0-35 0,0-36-1,0 18 1,0-35-1,0 53 1,0-88 0,0 17-1,0 18 1,0 0 0,0 53-1,0-18 16,0-18-15,0 1 0,0 17-1,0-53 1,0-17 15</inkml:trace>
  <inkml:trace contextRef="#ctx0" brushRef="#br0" timeOffset="2079.03">21590 13300 0,'0'17'93,"-18"36"-93,1 35 16,-107 230 0,-52 70 30,105-300-30,71-35 0,0-88 140,0-36-156,36 18 16,-1-17-16,0-18 15,36-1-15,-1-16 31,-34-1-15,34-18 0,-17 54-1,0-71 1,-18 105 0,-17-34-1,17 17 1,-17 18-1,-18 17 17,17 0-1,1-17-15,0 0-16,-1 17 15,-17 0 1,0 71 156,0 18-157,0-18-15,53 123 16,0 1 0,-18-72-1,1 37 1,17-19 15,0 1-15,-53-89-1,17 18 1,-17-36 0,18-17-1,-1 18 16,-17 0-15,18-1 0,-18 1-1,18 17 1,52 89 0,-17 17 15,-53-124-31,35 54 31</inkml:trace>
  <inkml:trace contextRef="#ctx0" brushRef="#br0" timeOffset="4041.99">21184 15610 0,'0'18'109,"36"35"-93,-1 0-16,18 17 16,70 142-1,-70-124 16,-35-70 1,17 35-17,-17-36 1,-1-17 0,-17 18-1,18 0 1,-18-1-1,18 1 17,-18 0-1,35-18 188,18 0-219,0 0 15,-18 0-15,141 0 32,-123 0-32,36 0 15,-19 0 1,-35-36 109,-17 36-125,-18-17 15,35-1 1,-17 0 0,-18 1-16,18-1 15,17-35 1,-18 0 15,1 36-31,-18-36 31,35-35-15,-17-18 0,-18 88-1,-4022-52 1,8079 52-16,-4057-17 16,18-1-1,-18 19 16,0-1-15,0 0 0,18 1-1,-54-18 126</inkml:trace>
  <inkml:trace contextRef="#ctx0" brushRef="#br0" timeOffset="9953.99">1041 14640 0,'35'0'94,"0"36"-79,-35-19-15,53 18 32,0 54-1,-18-54-16,-17-35 1,0 0 156,35 0-172,-36-35 16,107-54-1,-1 19 1,-35-1-1,-70 71-15,70-70 16,-17-18 0,-1 35-1,107-88 1,34 17 0,19 18-1,-89 53 1,-35 0 15,-71 18-15,0 18-1,-17 17 1,-1-18 0</inkml:trace>
  <inkml:trace contextRef="#ctx0" brushRef="#br0" timeOffset="12814">8237 15769 0,'18'0'109,"17"0"-78,71 0-15,-35 0-16,370 0 31,-283 0-15,19 0-1,-89 0 1,-17 0 0,34 0-1,1 0 1,35 0 15,-53 18-15,36-18-1,-71 0 1,-18 0 0,0 0-1,-17 0 1,0 0-1,17-18 1,0 18 0,18 0-1,-18 0 1,1 0 0,17 0-1</inkml:trace>
  <inkml:trace contextRef="#ctx0" brushRef="#br0" timeOffset="19444">529 17604 0,'53'53'156,"-35"-36"-156,-1 1 16,1 17-16,53 53 31,-1-17 0,-70-54-15,18-34 156,35-1-157,17-17-15,-35 17 16,54-17-1,52-36 1,-88 36 0,17 0-1,-17 17 1,53-35 15,-88 36-31,88-36 16,-1 35 15,19-52-15,-89 52-1,89-35 1,-36 53 0,88-71-1,-141 36 1,89 0-1,-89 17-15,71-35 16,-18 36 15,-70 17-31,-1 0 16</inkml:trace>
  <inkml:trace contextRef="#ctx0" brushRef="#br0" timeOffset="24504.04">7267 17745 0,'53'0'328,"0"0"-312,-18 0-16,1 0 16,17 0-16,-36 0 15,1 0-15,17 0 94,-17 0-94,140 0 31,36 0 0,-105 0-15,17 0 0,-18 0-1,0 0 1,18 0 0,70 0-1,-105 0 1,35-18 15,-1 18-15,1 0-1,-18 0 1,-35 0 0,-17 0-1,34 0 1,-52 0-1,-1 0-15,36-18 16,71-17 0,52 35-1,-35 0 1,-17 0 0,-18 0-1,35 0 16,-124 0-15,72-17 0,87 17-1,-70 0 1,35 0 0,35 0-1,89 0 1,-89 0-1,36 0 1,0 0 0,87 0-1,-87 0 1,0 0 0,-1 0-1,1 0 1,-36 0 15,-34 0-15,-19 0-1,53 0 1,-52 0 0,17 0-1,18 0 1,17 0-1,-17 0 1,0 0 0,-18 0-1,-18 0 1,71 0 0,-70 0-1,-54 0 16,1 0-15,-1 0 0,-17 0-1,-17 0 1,52 0 0,53 0-1,-71 0 1,-34 0-1</inkml:trace>
  <inkml:trace contextRef="#ctx0" brushRef="#br0" timeOffset="26035">5115 16122 0,'0'70'78,"0"19"-62,0 87-16,0-52 15,88 334 1,-70-140 31,-18-177-32,0-35 1,0-18 0,0-35-1,0-18 1,0-17-1</inkml:trace>
  <inkml:trace contextRef="#ctx0" brushRef="#br0" timeOffset="32386.85">5080 16069 0,'53'0'141,"70"0"-125,1 0-16,-1 0 15,54 53-15,-36-53 16,70 18-16,1-18 16,17 0-16,-52 17 15,-18-17-15,193 0 31,-140 0 1,-159 0-17,106 0 1,-89 0 0,1 0-16,105 0 15,89 0 16,-89 18-15,18-18 0,-35 0-1,-18 0 1,18 0 0,-18 0-1,71 0 1,-71 0-1,35 0 1,-17 0 0,70 0-1,36 0 1,70 0 0,-35 0-1,53 0 1,-177 0 15,-35 0-15,-35-18-1,17 1 1,-17-1 0,53 0-1,53-17 1,123 17-1,-88-52 1,0 52 0,88 1-1,-159-1 1,-17 18 0,-18-18-1,-18 18 1,-17-17 15,177-19-15,-37 19-1,19 17 1,-18 0 0,-71 0-1,1 0 1,-54 0-1,-17 0 1,-18 0 0,-52 0 62,16 0-63,1 0 1,-35 0 0,-18 53 218,18 35-234,-1 0 16,-17-17-1,36 105 1,-36-105 0,17-19-1,-17-34-15,0 17 16,0 18 15,0 18-15,18-1-1,-1 71 17,-17-123-32,18 17 15,-18 1 1,0-19 15,18 1-15,-18 0-1,17 35 1,-17-36 0,0 54-1,0-18 1,0 0-1,0-36 1,0 1 0,0-1-1,0 1 1,0 35 15,0-35-15,0-1-16,0 1 47,-17 17 250,-1-35-282,18 18-15,-18 17 16,1-35-16,-1 18 15,18-1-15,-17 1 16,-1 0-16,18-1 16,-18-17-16,-17 0 109,0 18-109,-1 0 16,1-18-1,-71 35 1,71-35 0,17 18-1,-17-18 1,18 0 46,-19 17-30,1-17-17,17 18-15,1-18 16,-19 0-16,-69 17 31,52-17-15,17 0-1,-17 18 1,1 0 0,-1-18-1,-71 0 1,89 0-16,-89 17 15,1-17 1,-71 0 0,70 0-1,36 0 1,0 0 15,53 0-31,17 0 31,-35 0-15,-35 0 0,35 0-1,-176 0 1,88-17 0,-124-19-1,212 36 1,-141-17-1,88-1 1,0 18 0,36-17-1,-18 17 1,35 0 0,-18 0-1,-52 0 16,17 0-15,-70 0 0,-54 0-1,195 0 1,-88 0 0,-1 0-1,36 0 1,-18 0-1,-17 0 1,-89-18 0,88 18-1,-52 0 1,53 0 0,-1 0-1,54 0 16,17 0-15,-89 0 0,-34 0-1,-159-18 1,247 18 0,-36-17-1,18 17 1,1 0-1,87 0 1,-17 0 0,-18 0-1,-18 0 17,18 0-32,-35 0 15,-35 0 1,17 0 15,-88 0-15,53 0-1,17 0 1,-35 0 0,1-18-1,-36 0 1,141 18-1,0 0 17,35 0-32,-88 0 15,36 0 1,-71 0 15,105 0-31,-34 0 16,17 0 15,-18 0-15,36 0-1,-18 0 1,-35 0 0,0 0-1,70 0 1,-52 0-1,-1 0 1,18 0 0,-53 0-1,53 0 1,18 0-16,-18 0 16,-17 0-1,-1 0 16,18 0-15,0 0 0,-70 0-1,88 0 1,-36 0 0,53 0-1,-35 0 1,36 0-1,-1 0 1,-17 0 0,-18 0 15,35 0-15,1 0-1,-1 0 157,-53 0-172,1 18 16,35-18-16,-89 0 15,1 18 17,70-18 296,0 0-328,0 0 15,0 0 1,35 0 0</inkml:trace>
  <inkml:trace contextRef="#ctx0" brushRef="#br0" timeOffset="64877.85">12629 14922 0,'18'71'94,"-18"17"-94,0 0 15,0 1-15,-18 193 31,18 35 1,0-264-17,0-17 1</inkml:trace>
  <inkml:trace contextRef="#ctx0" brushRef="#br0" timeOffset="65948.89">12453 15769 0,'0'35'78,"53"1"-62,0 34-1,123 71 17,-158-141-17,17-35 235,0 17-250,-35-34 16,18 16-16,17 1 15,-17 17 1,0 1-16,-18-19 0,17 19 16,1-36 15,-18 35 0</inkml:trace>
  <inkml:trace contextRef="#ctx0" brushRef="#br1" timeOffset="-116230.27">12594 14975 0,'0'89'110,"0"-1"-110,0 0 0,0-35 15,0 123 17,0-70-1,0-71 110,0 1-126,0-19-15,0 19 16,0-19-1,0 19 1,0-19 0,0 18-1,0 1 1,0-19 0</inkml:trace>
  <inkml:trace contextRef="#ctx0" brushRef="#br1" timeOffset="-114449.27">12241 15628 0,'36'0'47,"-1"35"-31,0-17-16,-17 0 15,17-1 1,-35 19-16,18-36 16,-18 17 46,35 18-62,18 36 16,-18-18 15,-17-18-15,0-35-16,-18 18 31,0-1 94,17-17-109,1 0 109,17 0-94,-17 0-31,-1 0 15,36 18 1,-17-18 0,16 18-1,-34-18 17,-18-18 139,35-17-171,-17 0 16,0-1 0,-1 19-16,1-36 15,17 0 1,0 0 0,-35 35-1,18-35 1,17-17 15,-17 17-15,35 0-1,-35 0 1,-1 35 0,1 1-1</inkml:trace>
  <inkml:trace contextRef="#ctx0" brushRef="#br1" timeOffset="-98141.27">23513 5027 0,'0'88'47,"17"36"-47,-17-1 15,36 124 1,-1-53 31,-35-176 31,0 35-78,17-18 16,-17 53-1,18 0 1,-18 18-1,18 35 1,-18-52 0,0-37-16,0 19 15,0 0 1,0-36 0,0 0 15,0 0-16,0 18 1,0-17 0,0 17-1,0-1 1,0-16 0,0-1-1,0 0 1,0 1-1,0-19 1,0 36 0,0 0-1,0 18 1,0 34 0,0-87 30</inkml:trace>
  <inkml:trace contextRef="#ctx0" brushRef="#br1" timeOffset="-96698.27">23266 7232 0,'17'0'78,"1"18"-63,53 52 1,17 18 31,-35-70-32,-53 0 1,17-1 0,1-17-1,0 18 32,-1 0-31,1-18 15,-18 17-15,17-17 31,1 0-47,-18 18 31,18-18-31,-1 17 31,1-17-31,17 18 16,36 0-1,-36-18 1,-17 0 0,-1 0 155,1-53-171,0 35 16,17-52 0,-35 34-1,0 1 1,0-18 0,0 35-1,0-34 1,0 16-1,0 1 1,0 17 15</inkml:trace>
  <inkml:trace contextRef="#ctx0" brushRef="#br1" timeOffset="-95359.27">20602 5362 0,'0'35'78,"0"36"-62,0 88 0,0-106-1,0-18 1,0-17-16,0 35 47,0-36-32,0 1 17,0-1-17,0 1 17,0 0-17,-17-18 16,17 17-31,-18 1 16,0-18 0,1 0 15,-1 0 0,0 0-15,1 0-1,-1 0 1,0 0 15,1 0-31,-1 0 16,1 0 0,-1 0-1,-35-35 48</inkml:trace>
  <inkml:trace contextRef="#ctx0" brushRef="#br1" timeOffset="-93860.23">20161 5309 0,'18'0'47,"0"0"-32,17 0 1,-18 0-1,1 0 17,0 0-1,-1 0-31,19 0 16,-19 0 15,1 0-16,0 0 17,-1 0-17,-17-17 1,35-1 15,1 0-31,17 1 16,0 17 15,-36-18-31,19 18 94,-19-18-79,1 18 1,17 0-16,-17 0 16,-1 0 15,1 0 94,0 0-109,-1 0 15</inkml:trace>
  <inkml:trace contextRef="#ctx0" brushRef="#br1" timeOffset="-90137.23">21114 5680 0,'35'0'110,"18"0"-110,-18 0 15,36 0-15,52 0 32,-17 0-1,-53-36-15,0 19-1,-18 17 1,18-18-1,-35 18 1,-1 0 15,1 0-31</inkml:trace>
  <inkml:trace contextRef="#ctx0" brushRef="#br1" timeOffset="-88261.27">21678 5433 0,'-17'0'31,"-1"0"-15,0 0 30,1 0-30,-1 0 0,0 0-1,1 0 1,-1 0 15,53 0 141,1 0-172,-1 0 16,0 0-1,-17 0 1,35 0 0,-18 17-1,-17-17 1,-1 0 15,19 0-15,-1 18 15,-17-18-15,-1 18-1,1-18 1,-1 0 78,-17 17-79,18 1 16,-36 0 157,1-1-188,17 19 16,-35-19-1,-1 36 16,19-53-31,-1 35 16,0-35 0,1 18 15,17 0-31,-18-18 16,0 17 77,18 1-61</inkml:trace>
  <inkml:trace contextRef="#ctx0" brushRef="#br1" timeOffset="-76646.27">17286 14499 0,'35'0'94,"-17"0"-94,17 0 15,1 0 1,52 0 15,-53-17 0,0-1-15</inkml:trace>
  <inkml:trace contextRef="#ctx0" brushRef="#br1" timeOffset="-75359.27">17480 15522 0,'18'0'234,"-1"0"-234,19 0 16,-19 0 0,1 0-1</inkml:trace>
  <inkml:trace contextRef="#ctx0" brushRef="#br1" timeOffset="-64561.27">5080 15328 0,'18'0'156,"17"0"-156,0 0 16,0 0-16,1 0 31,-19 0-31,36 0 32,-35 0-17,0 0 1,17 0 15,0 0-15,0 0-1,1 0 1,17 0 0,-36 0 15,1 0-16,0 0 1</inkml:trace>
  <inkml:trace contextRef="#ctx0" brushRef="#br1" timeOffset="-31305.27">18468 14570 0,'0'17'125,"0"19"-110,-18-36-15,18 17 16,-17 19 0,-4040-1 15,8096 18-16,-4039-36 17,0 1-32,0 17 15,0 36 1,0 17 0,0-35-1,0-35 16,0-1 48,0 1-79,0 0 15,0 34 1,18 1-1,-1 0 1,1-17 0,-18-19-1,0 18 1,18-35 31,-18 18-32,17-18 1,-17 18 0,35-1-1,-17-17 1,-18 18 0,18-18-1,-1 18 1,19-1-1,-19-17 1,1 0 0,105 18-1,-34-18 1,34 0 0,-35 0-1,0 0 16,-70 0-31,17 0 16,1 0 0,-1 0-1,18 0 1,-35 0 0,34 0-1,1 0 1,18 0-1,-18 0 1,35 0 0,-35 0-1,0 0 1,17 0 0,-34 0-1,-19 0 16,36 0-15,-18 0 0,18 0-1,53 0 1,-35 0 0,35-18-1,-53 1 1,-18 17-1,0-36 1,0 19 0,18-54-1,18 18 1,-53 18 0,-1 0 15,18-18-16,-17-18 1,17 18 0,-17-17-1,-18 17 1,0-18 0,0 36-1,0-18 1,0 35-1,-18-17 1,1 18 0,-1-1-1,-17 0 1,0 1 0,-1-1 15,-52-17-16,17-1 1,-52 19 0,17 17-1,-106 0 1,-17-53 0,18 35-1,34 18 1,54-17-1,-1 17 1,36 0 0,35 0-1,18 0 1,17 0 0,1 0 30,-1 0-30,-17 0 0,-18 0-1,17 0-15,-52 0 16,53 0 0,17 0-1,1 0 220,-1 0-220,-53 35 1,54-35-1,-1 18 1,1-1 406,-1 1-172,18-1-188,0 1-30,0 0-17,0-1 1</inkml:trace>
  <inkml:trace contextRef="#ctx0" brushRef="#br1" timeOffset="-11538.25">16528 16722 0,'17'0'172,"19"0"-156,-19 0-1,1 0 1,-1 0 0,1 0 77,0 0 1,-1 0-78,1 0-1,0 0 17</inkml:trace>
  <inkml:trace contextRef="#ctx0" brushRef="#br1" timeOffset="-9877.27">16545 17745 0,'0'-18'140,"18"18"-140,17 0 16,-17 0 0,-1 0 31,1 0-16,0 0 0,-1 0-15,1 0 15,0 0-15,-1-18-1,19 18 1,-19 0-1,1 0 17,0 0-17</inkml:trace>
  <inkml:trace contextRef="#ctx0" brushRef="#br1" timeOffset="-8127.27">16528 16739 0,'35'0'172,"-17"0"-172,17 0 15,0 0 157,-17 0-172,-1 0 16,1 0 0,0 0-1,-1 0 32,19 0-31,-19 0-16,1 0 15,0 0 79</inkml:trace>
  <inkml:trace contextRef="#ctx0" brushRef="#br1" timeOffset="-6289.27">16545 17798 0,'18'0'140,"0"0"-140,-1 0 16,18 0-1,-17 0-15,0 0 16,-1 0 0,1 0-16,0 0 15,-1 0 110,1 0-125,0 0 16,-1 0-16,1 0 16,0 0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45:12.75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13970 3387 0,'18'35'78,"-18"88"-62,0 71-16,0 18 15,-36 388 16,19 194 1,17-706-17,0 71-15,0 52 16,0 18 0,-18 107 15,18-248-31,0 106 15,-18-18 1,1 248 15,17-283-31,0 335 16,0-176 0,0-89 15,0 54-16,0 35 1,0-36 0,0 36-1,0 18 1,0 105 0,-35 142-1,-1-177 16,36-300-31,-17 141 16,17-88 0,0-17-1,0-18 1,-18 229 15,18-106-15,0-17-1,0 88 1,0-71 0,0-35-1,0 123 1,0-193 0,0 140-1,0-105 1,0 53 15,0-71-31,0 106 16,0-88-1,0-18 1,0 53 0,0 35 15,0-70-16,0 53 1,0-124 0,0 159-1,0-89 1,0 72 0,0-142-1,0 35 1,0-52-1,0-18 17,0-35-32,0 34 15,0-16 1,0 17 15,0-36-15,0 1-1,0-71 48,-18-123-63,1 52 16</inkml:trace>
  <inkml:trace contextRef="#ctx0" brushRef="#br0" timeOffset="2135.98">13723 3122 0,'-35'88'94,"17"-52"-94,-17 16 15,-18 107 16,-53 18 1,71-89-17,0-18 1,35-34 0,-18-19-1,0-17 126,18-53-141,0 0 15,18-17 1,70-107 0,-17 54-1,-54 88 1,1 17 0,0-17-1,-1 0 16,-17 17-31,18 18 0,-18-18 16,0 1 0,17-1-1,19-17 1,-36 17 31,0 0-32,17 18 1,1-17 0,0 17-1,-1-18 1,1 18 0,0 0 15,-1 0-31,1 0 31,0 0-31,-1 0 16,1 0-1,-1 0 17,1 18-17,0-1 1,-18 1-1,17-18 1,1 18 0,17-1-1,-17 36 1,0-17 0,52 34-1,-35 36 1,-17-36-1,35 36 17,-35-35-32,17-1 15,-18-17 1,36 71 15,-35-89-31,17 18 16,-17 0-1,17 0 1,-17-18 0,0-17-1,-18-1 1,0 1 0</inkml:trace>
  <inkml:trace contextRef="#ctx0" brushRef="#br0" timeOffset="14307.06">1393 4639 0,'36'0'63,"52"0"-63,53 0 15,-17 0-15,87 0 16,918 71 15,353 228 0,-1059-228-15,-299-53 0,-54-18-1,1 0 1,17 0 0,0 0-1,53 0 1,0-18-1,0 0 1,-88-17-16,18 17 16,105-34-1,-88 34 1,-52-17 0,-1-71 30,0 0-30,1 0 0,16-17-1,-16-1 1,-19 18-16,1 0 16,-18-35-1,0 36 1,0 16-1,0 72 1,-35-19 0,-18 1-1,-18-18 17,1 18-32,17 0 0,-371-195 31,195 125-16,53 34 1,-36 36 0,18-18-1,-53 18 1,-53-36 0,142 53-16,16 18 15,-351-88 1,334 70-1,0-17 1,18 18 0,88 17-1,-53 0 1,-17 0 15,-18 0-15,-36 0-1,18 0 1,-123 0 0,194 0-1,-53 0 1,70 35 0,1-18-1,-1 1 1,-17 17-1,-53 1 1,-18 17 0,89-36-1,-1 19 1,-17-19 15,17 18-15,1 1-1,52-36 1,-17 17 0,-53 107 15,35-36-15,0-35-1,-35 88 1,35-35-1,53-88 1,0 17 0,0 0-1,0 106 1,0-53 0,0-17 15,17-1-16,-17-34 1,0-1 0,18-17-1,17-1 1,-17 1-16,0 0 16,34 17-1,1 18 1,18-18-1,-18 0 1,0 1 0,158 17-1,-87-36 17,-89-17-32,0 0 31,1 0-16</inkml:trace>
  <inkml:trace contextRef="#ctx0" brushRef="#br1" timeOffset="27808.41">4128 12347 0,'17'0'172,"54"0"-157,-18 0-15,70 0 16,-35 0-16,36 0 16,-18 0-16,-36 0 15,142 18 1,-71-1 15,-18-17-15,1 0-1,17 18 1,88-18 0,18 18-1,-70-1 16,-107-17-31,107 0 16,-72 0 0,36 0-1,-35 0 1,53 0 0,17 0-1,-17 0 1,-53 0-1,106 0 1,-36 0 0,0 0-1,-34 0 1,-1 0 15,0 0-15,-35 0-1,35 0 1,53 0 0,-35 0-1,-36 0 1,-17 0 0,-18 0-1,71 0 1,52 0-1,1 0 1,-35 0 0,-89 0-1,-53 0 1,-17 0 31,-1 0-32,1-35 142,17-18-157,-17 18 15,-1 17-15,19-70 16,-19 35 0,-17 18-1,0-18 16,0-35-15,0-53 0,0 17-1,0 36 1,18-18 0,0 0-1,-1-17 1,-17-1-1,0 89-15,18-71 16,-18 18 0,0 0-1,0 0 17,0 17-17,-18-52 1,18 52-1,-35-52 1,35 87 0,-18 1-1,-17 17 1,35 1 0,0-1 15,-18 18-16,-17-35 1,-18 0 0,-105-54-1,52 37 1,-35-1 15,-1 0-31,19 35 31,70 0-15,-53 18 0,71 0-1,17-17 1,-88 17 0,18-18-1,-35 18 1,-106-18-1,-89-17 1,53 35 15,177 0-31,-71 0 16,36 0 0,70 0-1,-106 0 1,54 0-1,-72 0 1,18 0 0,-70 0-1,176 0 1,-88 0 0,18 0-1,-142 0 1,106 0-1,0 0 1,71 0 0,-53 0 15,88 0-31,-88 18 31,-70-1-15,16-17-1,178 18 1,-71-18 0,52 0-1,-52 18 1,35-18 0,-53 17-1,36 1 1,-36 0 15,53 17 47,0 53-62,0-35-16,0 18 15,18-36 1,-18 18 0,36-36-16,-1 19 15,0-1 1,1-17 0,17-1-1,-36 54 1,19-1-1,-1 1 17,0-53-32,18 17 15,-17-17 1,-1 34 15,18-34-15,-35 35-1,17-18 1,18 1 0,-17 34-1,-1-17 1,0 18 0,1 17-1,-1-18 1,18-34-1,-18 17 1,18 17 0,0 1-1,-17-1 1,17-35 15,0 18-15,0-17-1,0-1 1,0 0 0,0 36-1,0-36 1,0 0 0,0 1-1,0 17 16,0-36-15,0 1-16,0 17 16,0 0 15,0 1-15,0-19 15,17 36-16,1-18 1,0 18 0,-1-17-16,19-1 15,-36 0 1,17-17 0,-17-1-1,18-17 1,0 18-1,-1 0 1,18 17 0,1-35-1,-36 18 17,17-18-17,1 17 1,17 1-1,-17-18 1,0 18 0,-1-18-1,1 0 79,-1 0-47,1 0-31,0 0-16,-1 0 15,1 0 1,0 0 15,-1 17 0,1-17-31,0 0 16,17 0 0,0 0-1,-17 0 16</inkml:trace>
  <inkml:trace contextRef="#ctx0" brushRef="#br1" timeOffset="37620.42">952 7426 0,'18'0'62,"0"0"-62,-1 0 16,19 0-16,17 0 16,0 0-1,70 0 16,-105 0-31,52 0 16,1 0 0,-1 0-1,1 0 1,-18 0 0,17 0 15,1 0-16,-53 0 64,-1 0-64,1 0 1,35 0-16,-18 0 15,-17 0 1,35 0 0,17 0-1,-35 0 1,-52 0 156,-36 0-172,18 0 15,-54 0 1,36 0 0,-17 0-1,52 0 1,1 0 0,-1 0 15,0 0-16,1 0 1,-19 0 0,-105 0-1,53 0 1,35 0 0,0 0-1,36 0-15,-19 0 16,-17 0-1,1 0 1,16 0 15,19 0-15,-19 0 0,19 0-1,-1 0 1,0 0-1</inkml:trace>
  <inkml:trace contextRef="#ctx0" brushRef="#br1" timeOffset="56189.41">17392 15381 0,'35'-18'141,"-17"18"-141,17 0 15,0 0-15,-17 0 16,0 0-16,-1 0 16,1 0-1,0 0 1,-1 0 78,-17-17-94,36-1 15,-1-17 1,-18 35 0,19-35-1,-19 17 1,1 0-1,0 1 1,-18-36 0,17 35-16,-17-17 15,18 17 17,-18-35-17,0 0 1,0 18-1,0-18 1,0 18 0,0 0-1,-18 35 17,18-18-17,-17 0 1,-1 18-1,0-17 1,1-1-16,-1 0 16,0 18-1,1 0 1,-1-17-16,-17 17 47,0-18-32,-1 18 1,-17-17 0,36 17-1,-1 0 1,-35 0 0,18 0-1,0 0 1,-1 0-16,1 0 15,-18 0 1,18 0 0,-36 17-1,36-17 1,0 18 15,17-18-15,1 0-1,-19 17 1,19 1 0,-19 0-1,19-1 17,-1 19-17,18-19 1,0 19-1,0-1 1,18 18 0,-1-18-1,19 18 1,-1 0 0,-17-18 15,-18-17-31,17-1 15,18 19 1,-17-19 0,17 19-1,-17-1 1,0-17 0,-1-18 15,1 17-16,0 1 1,17-18 0,-35 17-1,53 19 1,-36-36 0,19 17-1,-1 1 16,0 0-15,-17-18 0,-1 0-1,1 0 1,0 0 31</inkml:trace>
  <inkml:trace contextRef="#ctx0" brushRef="#br1" timeOffset="61079.45">18486 12083 0,'-18'0'78,"0"0"-78,1 0 16,-36-18-1,-35-17 17,70 35 15,0 0-32,1 0 16,-19 0-15,19 0-16,-36 0 16,-35 0-1,70 0 1,-17 0 0,17 17 62,-35 36-63,18-17-15,-36 16 16,36-16 0,0 17 15,17 0-16,0-36 1,1 18 0,17-17-16,0 0 15,0 52 1,0 1 0,0-36-1,17 18 1,19 18 15,-36-54-31,17-17 16,1 18-1,35 17 17,-18-35-17,18 35 1,0-17-1,-35 0 1,-1-18 0,19 0-1,-19 0 1,36 0 0,0 0-1,0 0 1,-18 0-1,1 0 1,-1-36 0,0 19-1,-17-18 1,17 35 15,-17-18-15,17-17-1,0 17 1,-17 0 0,-1 18-1,1 0 1,-18-17 0,0-1-1,53-52 1,-53 34-16,18 19 15,-18-19 1,0 1 0,0 17-1,0-17 1,0 0 0,0 17 15,-36 1-16,36-1 1,-35-17 0,17 17-1,1 18 1,-1-18 0,1 1 15,-1-1-16,0 18 1,18-18 0,-17 1-16,-1-1 31,0 18-15</inkml:trace>
  <inkml:trace contextRef="#ctx0" brushRef="#br1" timeOffset="63421.41">19403 12629 0,'17'0'172,"19"18"-157,-1-18-15,-17 0 16,-1 0 0,1 0-16,-53 0 312,17 0-281,0 0-15,1 0-16,-1 0 16,0 0-16,1 0 15,-1 0 1,1 0-1,-1 0 17,0 0-1,36 0 219,0 0-234,17 0-1,0 0-15,53 0 31,-70 0-15,0 0 0</inkml:trace>
  <inkml:trace contextRef="#ctx0" brushRef="#br1" timeOffset="76049.39">4886 11254 0,'18'0'125,"35"0"-109,-1 0-16,90-18 31,34 0 0,-141 1-15,1 17 15,-19 0-15,18 0-1,54-18 1,-19 18 0,-17 0-1,-18 0 1,1 0 0,-19 0-1,1 0 1,0 0-1,17 0 1,-18 0 62,1 0-78,0 0 16,-1 0-1,1 0 1,-53 0 187,-18 0-187,35 0-1,1 0 1,-54 0 0,53 0-16,-17 0 15,-71 0 1,36 0 0,17 0-1,18 0 1,-18 0-1,35 0 1,0 0 0,1 0 15,-19 0-15,1 0 15,17 0-16,-17 0 1,18 0 0,-36 0-1,-71 0 1,18 18 0,-17 17-1,70-35 1,18 0-1,17 0 1,36 0 281,17 0-281,18 0-1,53 0-15,-18 0 16,-53 0-1,89 0 1,-71 0 0,17 0-1,-35 0 1,1 0 0,34 0-1,1 0 1,-1 0 15,-52 0-31,35 0 16,0 0-1,17 0 17,-52 0-17,17-18 1,-17 18 31,0 0-32,-1 0 1,54-17 0,-36 17-1,0 0 1</inkml:trace>
  <inkml:trace contextRef="#ctx0" brushRef="#br1" timeOffset="78581.42">17851 9525 0,'0'0'0,"-18"-18"16,0 18-1,1 0-15,-1 0 16,0 0 0,1 0-1,-1 0 1,-52 0 15,17 0-15,17 0-1,-17 0 1,36 0 0,-1 0-1,0 0 1,1 0 15,-1 0 16,-17 36 0,-18-1-32,-18 18-15,19-18 16,16 0 0,19-35-16,-1 36 15,0-36 1,18 17 31,0 19-32,0-1-15,0 53 32,0-70-32,0 52 15,18-52-15,35 52 16,17 1 15,-34-53-15,-1 17-1,53 18 1,18 17 0,-53-52-1,-18 17 1,1 1 0,34-36 15,-35 17-31,36-17 15,-18 0 1,0 0 0,-36 0-1,1-17 1,17-19 15,18-87-15,0 52-1,-35 36 1,-1 17 0,-17-17-1,18 0 1,0-18 0,-1-71-1,-17 71 1,0 36-1,0-1 1,-17 1 15,-1 17-15,-17-53 0,-18 53 15,53-18-16,-18 0-15,-17 1 16,0-1 15,17 0-15,-17 18 0,-36 0-1,36 0 1,17 0-1,-17 0 1,0 0-16</inkml:trace>
  <inkml:trace contextRef="#ctx0" brushRef="#br1" timeOffset="86787.42">18274 6615 0,'-18'0'141,"1"0"-126,-1 0 1,0 0-1,1 0 17,-1 0-17,0 0 1,-52 0 0,-1 0-1,36 0-15,-18 0 16,35 0-1,1 17 157,-1 1-156,1-1-16,-1 19 16,-53 34-1,36-34 1,17-1-1,-17 0 1,35-17 0,-17 17-1,-1-17 1,0 17 0,-17 18-1,35-18 16,-18-17-15,36 17 93,0 0-109,17-35 16,-17 18-16,-1 0 16,1-1-1,-1-17 1,1 18 15,0 0-15,-1-1-1,19-17 1,-19 0 0,54 35-1,-1 1 1,-52-36 0,0 0-1,-1 0 16,1 0-15,0 0 0,-1 0 15,19 0 0,-1 0-15,0-36-1,18 36 1,0-17 0,-35 17-1,-1 0 63,-17-18-62,35-17-16,1 17 16,-1 1-1,-17-1 1,-1-17 15,-17-36 32,0 36-63,0-18 15,0 18 1,0-1 0,0 19-1,0-1 1,0 1 15,-17 17-31,-1-18 16,0 0-1,1 1 1,17-1-16,-18 0 31,0 1 0,18-1-15,-17 18 0,-1-18-1,1 18 1,-1-17 15,0 17-15,18-18-16,-35 18 15,17-18 1,1 1 0,-1 17-1,0 0 95,1 0 62</inkml:trace>
  <inkml:trace contextRef="#ctx0" brushRef="#br1" timeOffset="95432.4">5345 10830 0,'0'-35'140,"35"17"-124,0-35-16,0 36 15,-17-18-15,-18 17 16,18 0 0,-18 1-16,17-1 31,-17 0 16,0 1-32,0-19 1,0 1 15,0 17-15,0 1 93,0-1-93,18 1 0,0-1-1,-1 18 1,1 0 15,0 0 78,17 0-30,0 0-64,-35-18-15,35 18 16,-17 0-1,-36 0 298,1 0-313,-1 0 31,-17 0 0,0 0 1,17 0 30,0 0 16,1 36 94,-1-1-172,0 0 16,1 0-1,17 1 1,0-19 0,0 1-1,-18-18 1,0 35 15,18-17-15,0 0 31,0-1-16,-17-17 0,17 18-15,-18-18 78,1 0-48,-1 0 1,0 0 0,1 0-31,-1 0 46,0 0-46,1 17 15,-1-17-15,0 0-1,1 18 1,-1-18 0,36 0 281,-1 0-266,1 0-16,0 0-15,-1 0 32,1 0-1,0 0 0,-1 0-15,1 0 15,0 0 0,-1 0 1,1-18 139,-18 1-155,0-1 15,0 1-15,0-1 0,17-17-1,1 17 1,-18 0-1,0 1 204,35-1-219,-17 0 16,17 1-1,-17-1 1,-18 0 0,35 1 187,18-18-188,0 35 1,-35-18 0,-71 36 93</inkml:trace>
  <inkml:trace contextRef="#ctx0" brushRef="#br1" timeOffset="98477.4">5450 11307 0,'-35'0'265,"35"17"-265,-17-17 16,-19 0 0,36 18-16,-17-18 15,-1 17 1,0-17-1,1 0 1,-1 0 47,36 0 77,-1 18-140,1-18 16,0 0-1,-1 0 1,1 18 0,0-1-1,-1-17 95,1 0-95,-53 18 157,17 17-172,0-35 16,1 18-1,-1-18 1,0 18 0,1-18 46,-1 0 1,0 0-48,1 17 1,-1 1-16,0-18 31,36 0 110,0 0-126,-1 0 17,1 0-32,0 0 15,-1 0 1,1 0 0,0 0-1,-1 0 1,1 0 31,0 0-32,-1 0-15,1 0 47,-1 0-31,1 0 46,0 0-62,-1 0 16</inkml:trace>
  <inkml:trace contextRef="#ctx0" brushRef="#br1" timeOffset="107551.46">8361 6227 0,'17'0'141,"19"0"-126,17 0-15,-36 0 16,36 0-16,18 0 31,-18 0 0</inkml:trace>
  <inkml:trace contextRef="#ctx0" brushRef="#br1" timeOffset="125984.4">21272 6738 0,'18'0'63,"0"0"-48,17 35-15,36 18 32,-18-17-1,-36-19-15,1-17 109,35-17-125,0-1 15,0 0-15,70-52 31,18 34-15,-70 19-16,-1-36 16,-17 18-1,-35 17 17,17 0-17,18-17 1,18-18-1,-19 53 1,-52-18 0</inkml:trace>
  <inkml:trace contextRef="#ctx0" brushRef="#br1" timeOffset="127473.4">22084 7144 0,'18'53'109,"-1"-18"-109,1-17 16,-1 17-16,-17 0 15,36-17 1,-36-1 15,17-52 110,36-18-125,0 36-1,-18-19-15,18-17 16,0 18-1,-17 0 1,-19 35 0,-17-18-1,18 1 1,-1-1 0,19 0-1,34-35 16,-34 0-15,17 53 0,-36-17-1,1-1 1,-1 1-16,19-1 31,-19 0-15,36 1-1,-35-1 1,17 0 0</inkml:trace>
  <inkml:trace contextRef="#ctx0" brushRef="#br1" timeOffset="143812.41">10707 5927 0,'35'0'31,"36"105"-31,-18-34 16,70 35-16,-88-53 15,18 0-15,35 0 16,-70-18-16,17 0 31,-17-35 1,-18 18 14,18-36 64,35-52-110,35-19 15,141-87 1,18-18 0,-71 71-1,-105 70 1,-1-18 0,54-17-1,17-36 1,71-52-1,-1 17 1,19-35 0,-72 88-1,-122 89 1,-1-1 15,0 0-15,-17 18-1,-18-17 1</inkml:trace>
  <inkml:trace contextRef="#ctx0" brushRef="#br1" timeOffset="153479.41">19491 3669 0,'18'0'79,"35"0"-64,35-53 16,18 0 1,-36 0-17,18-17 1,-70 52 0,17 0-16,36-17 15,-36-18 1,18 0 15,-35 53-31,-1-35 16,36 0-1,0-18 17,-35 35-17</inkml:trace>
  <inkml:trace contextRef="#ctx0" brushRef="#br1" timeOffset="163052.41">8749 11359 0,'18'0'94,"52"0"-94,-17 0 16,70 0-1,36 0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49:01.5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3828 6015 0,'35'0'172,"35"0"-172,19 0 15,-89 17 1,17-17-1,1 0-15,0 0 94,-1 0-63,1 0-15,0 0 0,-1 0-1</inkml:trace>
  <inkml:trace contextRef="#ctx0" brushRef="#br0" timeOffset="1437.99">5838 6015 0,'18'0'78,"53"0"-78,34 17 16,-34 1-1,35-18 16,-88 0 16,-1 0-31,1 0-16,17 0 31,18 0-15,-35 0-1,-1 0 1</inkml:trace>
  <inkml:trace contextRef="#ctx0" brushRef="#br0" timeOffset="5919.99">14676 13882 0,'35'0'156,"-18"0"-140,36 0-16,0 0 16,88 0 15,-17 0 0,-106 0-15,-1 0-1,18 0 1,-35-18-16,124 18 16,-36 0-1,-17 0 1,-36 0-1,-17 0 1,-1 0 15,1 0 16,-1 0 63,1 0-79,0 0 47,-1 0-78,1 0 16,17 0 30,-17 0-30,17 0-16,-17 0 16,0 0-1,-1 0 32,1 0-16,-1 0 1,1 0-32,-53-17 125,0-36-125</inkml:trace>
  <inkml:trace contextRef="#ctx0" brushRef="#br0" timeOffset="8256.99">14305 12947 0,'-18'0'31,"18"-18"-16,-17 18 17,-1 0 30,1 0-31,-1 0 1,0 0-32,1 0 31,17 18 31,0 35-46,0-36-16,17-17 16,1 36-1,-18-19 1,35 36 0,-17-53-1,35 53 1,-18-17-1,-17-36 1,17 17 0,-53-17 93,1-70-93,17 34-16,0 19 15,0-1 1,0 0 15,-18 1-31,0-1 16,1 0-1,17 1-15,-18 17 16,18-18 31,0 1-31,-18 17-1,18-18 1,18 18 46,0 0-15,-1 18-47,1-1 16,0 1-1,-1-1 1,19 19 0,34 105 15,-52-88-31,-18-18 31,0 0-15,0-17-1,0 17 17,0-17-17,0 0 1,0 17 15,-18-18-31,1 1 47,-1-18-31,0 0 15,1 0-15,-1 0-1,0 0 16,-17 0-15,0 0 0,17 0 15,0 0 0,1 0-31,-1 0 16,-17 0-1,17 0 17,1 0-17,-1-18 188</inkml:trace>
  <inkml:trace contextRef="#ctx0" brushRef="#br0" timeOffset="9974.99">11007 6262 0,'17'0'93,"107"17"-93,17 1 16,229 17 0,-140 1 15,-142-36 31,35 0-46,18 17-16,-17 1 16,88 0-1,-89-18 1,-88 0 0</inkml:trace>
  <inkml:trace contextRef="#ctx0" brushRef="#br0" timeOffset="19367.99">9596 6032 0</inkml:trace>
  <inkml:trace contextRef="#ctx0" brushRef="#br0" timeOffset="27036.59">19791 8855 0,'17'0'78,"-17"17"-78,0 36 16,18-17-16,-18 87 31,0-70-31,0 35 31</inkml:trace>
  <inkml:trace contextRef="#ctx0" brushRef="#br0" timeOffset="27880.59">19544 9119 0,'0'0'0,"-18"36"125,1-1-125,17-18 16,0 1 0,0 0-16,0-1 15,0 19 1,0-1-1,0-17 1,17-18 0,19 53-1,-1-36 1,18 36 0,-18-35 15,-17-1-16,17-17 17,-17 0-1,-1 0-15,18-17-1,-17-1 1,0 0-1,-1 1 1,-17-1 0,0-17-1,0 17 1,0 1 0</inkml:trace>
  <inkml:trace contextRef="#ctx0" brushRef="#br0" timeOffset="28866.62">19844 9102 0,'-18'0'62,"0"0"-46,-17 0 0,18 0-1,-19 0 17,19 0-17,-1 0 1,0 0-16,-17 0 47,17 0 0,1 0-47,-1 0 46</inkml:trace>
  <inkml:trace contextRef="#ctx0" brushRef="#br0" timeOffset="30230.59">19773 9207 0,'0'18'15,"0"0"1,18 17 0,-1-17-1,-17-1 1,18 1 0,-18 0-1</inkml:trace>
  <inkml:trace contextRef="#ctx0" brushRef="#br0" timeOffset="31884.21">20038 9013 0,'0'18'47,"0"17"-31,0 1-16,0 34 16,35 71 30,-17-88-30,-1-35 0,1 0-1,-18-1 1,18-17 0,-1 0-1,19 18 1,-19-18-1,18 0 17,1-35-1,-36 17-31,35-17 16,-35-18 15,18 35-31</inkml:trace>
  <inkml:trace contextRef="#ctx0" brushRef="#br0" timeOffset="32465.22">20373 9190 0,'0'-18'16,"0"1"0,0-1 15,0 106 94,0-35-125,0 35 15,0 36 1,18-36 0,-18 18-1,17 35 1,-17-71 15,0-52-31,0 0 16,0-1-1,-35 1 17,17-18-32,1 0 15,-1 0 1,0 0 15,1 0-15,-19 0-1,19 0 1,-1 0 0,1 0 31</inkml:trace>
  <inkml:trace contextRef="#ctx0" brushRef="#br0" timeOffset="33567.24">19509 10513 0,'35'0'15,"0"0"-15,36 0 16,17 0-16,0 0 15,36 0-15,-36 0 16,53 0 0,-53 0 15,0 0 0,-35 0-15,124-18-1,34 0 1,-158 1 0</inkml:trace>
  <inkml:trace contextRef="#ctx0" brushRef="#br0" timeOffset="35394.64">20055 10901 0,'18'0'47,"-18"53"-31,18 17-16,-1-17 15,1-18-15,0 71 32,-1-35-1,-17-53 0,-17-18 94,-1 0-109,0 0-1,1 0 1,-1 0 0,0 0-1,1 0 1,-36 0-1,18 0 1,17 0 0,0 0-1,18 17 1,-35 1 15,35 17-15,-18-35-1,18 18 1,0 17 0,18 53-1,17-70 1,1 35 0,-19-53-16,18 35 15,1-35 1,-36 18-1,17-18 1,1 0 0,35 0 15,-35 0 0,-1-18-15,1 0-1,17-52 1,-17 17 0,-18 0-1,0 0 1,0 18 0,0 17-1,0 1 1,0-36 15,0 106 125,0-18-156,0 0 16,17 53 0,-17-70-1,0 0 1,36 17-1,-19-18 17,1-17 15,0 0-32,-1 0 1,19 18-1</inkml:trace>
  <inkml:trace contextRef="#ctx0" brushRef="#br0" timeOffset="36983.65">20426 11271 0,'35'36'110,"-17"-1"-95,35 35-15,0-17 32,-53 0-1,0-18 0,0-17-31,0 0 16,-18-18 15,0 0 16,1 0-32,-1 0 17,18-18-1,0-17-31,35-18 16,-17 53-1,0-53 1,-1 18-1,1-1 17,-18 19-32,35-1 15,-35-17 1,18 17 15,17-17-15,-35 17-1,18 18 17,-18 18 93,0 35-125,0-35 15,0 34-15,0 19 16,0 17 0,0-70 15,17-1 31,1 1-62,0 0 32,-1-1-17,1-17 1,0 0-1</inkml:trace>
  <inkml:trace contextRef="#ctx0" brushRef="#br0" timeOffset="47521.63">8696 8502 0,'18'0'156,"-1"0"-156,19 0 31,34 0-15,18 0 15,-52 0-15,-1-18 15,0 18-15,-17 0-1,-1 0 1,1 0 0,0 0 93,-1-17-93,19 17-1,-19-18-15,18 0 16,-17 18 0,0-17 15,-1 17-16,1-18 17</inkml:trace>
  <inkml:trace contextRef="#ctx0" brushRef="#br0" timeOffset="49367.63">8484 10213 0,'18'0'109,"0"0"-93,52 0-16,-35 0 15,71-35 1,-35-1 31,-36 19 78,0-1-110,-17 0 1,0 1 0,-1 17-1,19-18 17,-19 18-17,1 0 32</inkml:trace>
  <inkml:trace contextRef="#ctx0" brushRef="#br0" timeOffset="53354.63">11571 8343 0,'35'0'156,"18"-17"-140,-35-1 0,0 0-16,-1 1 15,1 17 1,-1 0-16,-17-18 15,0 0 17,18 18 15,0 0-32,-1-17 1,-17-1-1,36 0 1,-19 18 0,1-17 15,0-1 0,17 1-31,0 17 16,-17-18-1,-1 18 17</inkml:trace>
  <inkml:trace contextRef="#ctx0" brushRef="#br0" timeOffset="114364.63">13705 9207 0,'18'0'109,"70"0"-93,18 18-16,-18-18 31,36 18 0,-107-18-15,36 0 0,0 0-1,0 0 1,35 0-1,18 0 1,-35 0 0,-18 0-1,-18 0 1,18 0 93,35 0-109,-35 0 16,-18 0-16,36 0 16,-36 0-16,53 0 15,-70 0 1,0 0-1</inkml:trace>
  <inkml:trace contextRef="#ctx0" brushRef="#br0" timeOffset="129788.66">14411 14411 0,'18'0'110,"70"0"-110,88 0 15,159 0 1,0 18 15,-299-18 1,52 0-32,53 0 31,-53 0-16,230 0 1,-71 17 0,88 19-1,-106-36 1,-35 0 0,-106 0-1,1 0 1,210 0-1,1 70 1,-88-35-16,264 71 31,89-18-31,-89-17 32,-88-1-17,-35-17 1,17-17-1,-35 17 1,-70-36 0,-18-17-1,-71 0 1,-105 0 0,35 0-1,35 0 1,0 0-1,35-35 1,53-36 15,-158 54-31,-36-19 16,54-52 15,52-88-15,-106 105-1,53-52 1,-70 17 0,-1-53-1,-17 124 1,0-53 0,-17 0-1,-89-124 16,88 141-31,-52-17 16,17 0 0,-18 0-1,36 53 1,-36-36 15,18 36-15,-141-18-1,0 0 1,-52 35 0,51-52-1,54 70 1,36-18 0,34 18-1,18 0 1,-88 0-1,-18 0 1,-17 0 0,-71 35-1,-18-35 17,-70 0-17,18 0 1,17 0-1,35 0 1,-123 0 0,-88 0-1,211 0 1,18 0 0,18 0-1,-18 0 1,18 0-1,-336 0 17,124 0-32,53 0 15,53 0 1,159 0 15,105 0-15,1 18-1,-36-18 1,-123 35 0,176-35-1,-53 0 1,53 0-16,0 0 16,-35 0 15,70 0-31,-52 0 15,17 0 1,-36 18 15,54 0-15,18-1 46,-36 71-46,0-17-16,-35-1 16,52 19-1,-17-19 1,36 1 0,17-36-1,0 18 1,0-18-16,0 1 15,35 34 1,0-17 0,36 35-1,-54-53 17,36 1-17,0-1 1,-17 0-1,-1-17 1,18 17 0,53 0-1,17 18 1,-52-53 0,34 18-1,-16 0 1,16-18-1,-34 0 1,-53 0 0,-1 0-1</inkml:trace>
  <inkml:trace contextRef="#ctx0" brushRef="#br0" timeOffset="134834.63">7020 10477 0,'36'0'94,"-1"0"-79,18 0-15,70 0 31,-35 0 1,-70 0-17</inkml:trace>
  <inkml:trace contextRef="#ctx0" brushRef="#br0" timeOffset="135764.67">6914 7708 0,'18'-35'109,"35"0"-109,0-18 16,88-88 15,-35 35 0,-106 88-15</inkml:trace>
  <inkml:trace contextRef="#ctx0" brushRef="#br0" timeOffset="143933.64">17268 17480 0,'89'18'47,"52"-1"-47,53 1 15,-53 35 1,88 18-16,-52-36 15,87 18-15,-87 0 16,193 0 0,-123-53 31,-194 0-47,17 0 15,283 0 1,-53 0-1,18 0 1,-54 0 0,18 0-1,-105 0 1,70 0 0,-194 17-1,70-17 1,1 0-1,-19 0 1,-69-17 0,-1 17-1,-17 0 1,-1 0 15</inkml:trace>
  <inkml:trace contextRef="#ctx0" brushRef="#br0" timeOffset="144865.63">14834 9366 0,'36'0'62,"69"-53"-62,1-17 16,-35 34-16,140-52 31,-87 53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51:59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19262 9013 0,'-18'0'266,"-17"0"-266,17 0 93,0 0-61,-17 18 15,0 0-32,-36 17 1,-17 18-1,18-35 1,17-1 0,35 18 156,-17 1-172,17-36 15,-17 35 1,-71 71-1,71-71 1,-1 0 0,36 1-1,-35-19 1,35 1 0,-17 17-1,-1-17 1,-17 52-1,17-17 1,0 0 0,1-17-1,-1-1 1,18 0 0,-18 106 15,1-17-16,17-18 1,0-54 0,0 107-1,-18-71 1,18 1 0,0-19-1,0-35 1,0-17-1,35 17 1,-35-17 0,0 17-1,18-35-15,0 71 32,17 35-17,0-1 1,-17-87-1,-18 0 1,18-18 15,-18 17 1,17-17-17,1 18-15,-1-18 16,1 35-1,17 1 1,-35-19 0,18-17-1,-18 18 1</inkml:trace>
  <inkml:trace contextRef="#ctx0" brushRef="#br0" timeOffset="2633.99">18627 11747 0,'0'18'79,"-18"0"-48,18 123 0,35-18 0,-35-87-15,36-1 0,-36 18-1,0-36-15,17 1 16,1 35-1,-1-53 1,-17 18 0,36-124 202,-1 53-218,-17 35 16,-1 1-16,1-19 16,35 1-1,-53 17 1,18 1 0,17-18 15,-18-1-16,54-17 1,-53 36 0,17-36-1,-17 53 1,17-53 46,0 18-62,0-1 16,1 36 0,-19-35-16,1 35 15</inkml:trace>
  <inkml:trace contextRef="#ctx0" brushRef="#br0" timeOffset="8099.02">18344 12047 0,'-158'-17'125,"-89"17"-109,53-36-16,-671-34 31,195 52 0,600 18-15,17 0-1,0 0 1,-18 36 15,18-36-31,-105 52 16,-72 1-1,36 0 1,-35 18 0,70-18-1,36 0 1,70 17 0,-71 54-1,54-18 1,-18 70-1,-1-35 1,19 0 0,-1-35-1,54-18 1,17-53 15,0 18-15,0-17-1,0-1 1,35 0 0,-35 0-1,35 1 1,-17-1 0,70 71 15,-53-71-31,18 36 15,-18-54 1,-17-17 15,0 18-31,35 17 32,52 53-17,54 1 1,-141-72-1,-1-17 17</inkml:trace>
  <inkml:trace contextRef="#ctx0" brushRef="#br0" timeOffset="9857.99">14922 14005 0,'0'18'125,"0"0"-94,-35-1-31,-18 18 16,36 1 0,-1-1-1,-17-17 1,-18 17 0,53-17-1,-18 17 1,-17 0-1,-18 53 1,0-35 0,18 18-1,-18-18 1,35 0 15,1-18-15,-1 0-1,0 18 1,1 18 0,-1 17-16,0-18 15,-17 19 1,0-19 0,17 1 15,18-54-31,0 1 15,-17 70 1,17 18 15,0-53-31,0 35 16,0-70 15,0 35-15,0-18-1,0 36 1,35 123 0,0-89-1,0-16 1,1-19 0,-19-17-1,1-18 1,0-17-1,-1 35 1,54 35 0,-36-35 15,-17 0-15,-1-53-1,1 35 1,0 0-1,17 1 1,18 17 0,0 0-1,-18-18 1,-17-35 0,-1 0 15,71 53 0,-52-36-31,87 36 16,1-17-1,-54-36 17,-34 17-17,-19 1 1,1-18-1,17 0 95,0 0-110,1 0 15,-1 0-15,-17 0 16,-1 0 0,1 0 109,-1-88 0,-17-89-110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52:33.4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3634 5433 0,'17'0'109,"1"0"-93,0 0 0,17 0-1,124 35 32,-124-17-31,-18-18-1,1 0 1,17 0 0,1 0-1,-1 0 1,0 0 0,1 0-1,-1 0 1,-18 0-1,1 0 32,17 0-31,-17 0-16,17 0 31,18 0-15,-18 0-1,-17 0 1,0 0 0,17 0-1</inkml:trace>
  <inkml:trace contextRef="#ctx0" brushRef="#br0" timeOffset="1182.99">5838 5397 0,'18'0'62,"0"0"-46,17 0-16,18 0 15,88 53 17,35 0-1,-140-53-16</inkml:trace>
  <inkml:trace contextRef="#ctx0" brushRef="#br0" timeOffset="2202.03">7302 5450 0,'53'0'94,"71"18"-78,-1 0-1,-34-1-15,105 1 16,176 0 31,-352-18 62</inkml:trace>
  <inkml:trace contextRef="#ctx0" brushRef="#br0" timeOffset="7363.99">2487 5256 0,'18'53'203,"17"0"-203,0 18 15,1-18-15,-1 0 16,0-36-16</inkml:trace>
  <inkml:trace contextRef="#ctx0" brushRef="#br0" timeOffset="8948.99">7902 5327 0,'0'0'0,"0"35"63,-35 18-63,17-35 16,-52 105 15,-1-35 0,54-52-15,-1-36-1,18 17 1</inkml:trace>
  <inkml:trace contextRef="#ctx0" brushRef="#br0" timeOffset="17694">4145 5327 0,'0'35'438,"0"-17"-422,0-1-1,0 1 16</inkml:trace>
  <inkml:trace contextRef="#ctx0" brushRef="#br0" timeOffset="19103.47">2681 5345 0,'35'17'31,"-17"18"-15,0 1-16,17 17 15,-17-18-15,-1-17 16,-17 17-16,18 0 16,52 36-1,19 17 16,-54-53-15,-17-17 0,-1-18-1,36 35 1,-35-35 15,17 0-15,18 18-1,0-18 1,53 0 0,35 0-1,-35 0 1,-53 0-16,52-18 16,-52 0-1,-17 1 1,-1-1-1,35 1 1,19-54 0,-19 18-1,-17 53 17,-18 0-17,-35-35 16,18 17-15,17 1 0,1-36-1,16 0 1,-34 17 0,0 19-1,-18-1 79,0 0-78</inkml:trace>
  <inkml:trace contextRef="#ctx0" brushRef="#br0" timeOffset="21330.26">4392 5397 0,'0'18'172,"0"53"-156,35 70-1,-17-71 17,-18-52-32,0 0 187,35 17-187,-17 18 16,35 0-1,17 17 1,19 1 0,-19-18-1,-52-53 17,-18 17-17,17-17-15,1 18 16,17 0-1,18 17 17,-35-35-32,52 53 15,-52-53 1,0 0 140,88 0-156,88 18 16,-89-18-16,283 17 15,-176 1 1,-124-18 15,-70 0 16,88 0-31,0-18-16,17 1 15,53-19 1,-70 36 0,-17-35-1,-89 17 1,35 1 0,18-1-1,53-88 16,-36 53-31,18 0 16,-52 18 0,16 0 15,-34 17-31,0 1 31,17-19-15,18-34-1,-35 52 1,17-35 0,18 0-1,-53 36 1,17 17 15,-17-18 47,18-17-62,0 17-16,-1 0 16,-17 1-1,0-1 1</inkml:trace>
  <inkml:trace contextRef="#ctx0" brushRef="#br0" timeOffset="31072.25">4110 6191 0,'18'0'156,"-1"0"-125,1 0-15,-18 18 15,17-18-31,36 0 31,-35 0-31,17 0 32,-17 0 15,0 0-32,-1-18-15,18-17 16,-17 35 15</inkml:trace>
  <inkml:trace contextRef="#ctx0" brushRef="#br0" timeOffset="32861.25">3951 7814 0,'18'18'31,"-1"-18"-15,1 0 15,0 0 0,-1 0 0,72 0-15,-37 0 0,1 0-1,-17 0 1,-19 0 46,1 0-30,0 0-17,-1 0 1,18 0 0,1 0-1,-1 0 1,0 17-1,-17-17 1,0 0 62,-1 0-31,1 18-31,-1-18 46</inkml:trace>
  <inkml:trace contextRef="#ctx0" brushRef="#br0" timeOffset="87103.2">11342 6473 0,'35'0'141,"-17"0"-141,17 0 16,-17 0-16,17 0 31,0 0 0,-17 0-15,-1 0-1,1 0 1,0 0 0,-1 0 46,1 0-46,0 0 46</inkml:trace>
  <inkml:trace contextRef="#ctx0" brushRef="#br0" timeOffset="88382.57">11483 6279 0,'35'0'94,"-35"18"-94,35 0 31,1 17 0,-19-17-31,1 17 16,0-17 0,17 17-1,-17 0 1,-1-17 0,1-1-1,-1 1 1,1 17-1,-18 1 1,18-36 0,-54 0 187,1 0-188,18 0-15,-19 0 32,1 0-17,17 0 1,1 0 15,-1 0-15,0 0 46,1 0-62,-1 0 63</inkml:trace>
  <inkml:trace contextRef="#ctx0" brushRef="#br0" timeOffset="97720.56">12929 12894 0,'18'0'125,"35"0"-109,-18 0-16,18 0 15,-18 0-15,54 0 32,-54 0-17,35 0 17,-17 0-17,-35 0 16,17 0-15,-17 0 0,17 0-1,18 0 1,18 0 0,-36 0-1,0 0 1,-17 0-1,-1 0 17,1 0-32,53 0 31,-54 0-15,19 0-1,-19 0 63,1 0-78,-1 0 16,19 0 0,-19 0-1,-34 0 95,-19 0-110,19 0 15,-18 0 1,-54 0-1,1 0 1,0 0 0,17 18-1,18-18 1,36 0 0,-1 0-1,1 0 1,-1 0-1,0 0 1,1 0 15,-1 0 1,0 0-17,1 0 1,-1 0-1,0 0 1,1 0 0,-1 0-1,-17 0 32,17 0-47,-35 0 16,18 0-1,-18 0 1,35 0 0,1 0-1,-1 0 32,1 0-31,-1 0 15,0 0 47,36 0 94,35 0-156,-18 0-16,18 0 15,-18 0 1,36 0 0,-36 17-1,-17-17 1,35 0-1,-36 0 1,36 18 0,-35-18-1,0 0 1,-1 18 15,1-18 16,-1 0-31,1 0 15,17 0-31,-17 0 16,0 0-1,-1 0 1,1 0 31,0 0-16,-1 0-15,18 0-1,-17 0 1,0 0 31,-1 0-32,1 0 1,17 0 0,1 0 15,-19 0-16,1 0-15,17-18 16,-17 18 0,-1 0-1</inkml:trace>
  <inkml:trace contextRef="#ctx0" brushRef="#br0" timeOffset="106132.57">5962 13652 0,'18'0'31,"-1"0"16,18 0 0,-17 0-47,70 0 31,-35 0 0,18 0-15,-18 0-16,-18 0 15,53 0 1,-17 0 0,17 0-1,0-17 1,-35 17 0,-18 0-1,18 0 1,-17 0-1,16 0 1,-34 0 0,17 0 15,1 0-31,52 0 31,0 0-15,-35 0-1,-18 0 1,-17 0 0,-1 0-1,89 0 1,18 0 0,-1 0-1,-17 0 1,-35 0-1,-36 0 1,0 0 0,0 0 15,71 0-15,-88 0-1,17 0 1,-17 0-1</inkml:trace>
  <inkml:trace contextRef="#ctx0" brushRef="#br0" timeOffset="116916.57">12577 14093 0,'17'0'359,"1"0"-359,-1 0 0,1 0 31,-18 18-31,18 0 16,17-54 234,18-34-250,-35 70 15,17-53-15,0 35 16,18-17-16,-35 35 16,-1-18-16,19 1 15,-1-18 32,35-36-31,19 18-1,-36-18 1,-18 71 0,-18-17-1,19-18 1,-19 35 0,19-18-1,-1-17 1,124-18-1,-142 53-15,36-18 16,-53 0 0,53 1-1,-18-1 17,1 18-17,-36-17 1</inkml:trace>
  <inkml:trace contextRef="#ctx0" brushRef="#br0" timeOffset="119131.56">12294 13794 0,'0'17'312,"18"-17"-296,0 36-16,-18-19 15,35 1-15,-18 17 16,36 0-16,-53-17 16,36 0-16,-1 17 15,0-17-15,-35-1 32,18-17 296,0 18-313,-1-18 1,1 17 0,-1-17-1,1 18 1</inkml:trace>
  <inkml:trace contextRef="#ctx0" brushRef="#br0" timeOffset="121161.57">12718 14076 0,'35'-18'140,"18"-17"-140,-18 0 16,-17 17 0,-1 0-16,19 1 15,-19-1-15,1 18 16,0-18 15,52-34 0,-52 52-15,17-36 0,-17 19-16,-1 17 15,-17-18 16,18 18-15,0-18 31,-1 18-16,1-17-15,17-19-1,0 19 1,18 17 0,-17-18-1,34-17 1,-52 35 0,-1 0-1,125-53 1,-72 18 15,-35 35-31,1 0 0,-36-18 16,0 0 31,17 18-32,-17-17 1,18 17-1,0-18 1,-18 0 0,17 18-1,-17-17 1,18-1 0,-18 1 15,18-1 0,-1 0-15,1 1-1,-18-1 17,17 18-17,-17-18 1,18 18-1,0 0 48,-1-17-47</inkml:trace>
  <inkml:trace contextRef="#ctx0" brushRef="#br0" timeOffset="124588.56">16016 7020 0,'-18'36'94,"18"-19"-63,0 1-16,0-1 17,0 19 15,0 17-16,0-18-16,18-17 1,0 34 0,17-16-1,-35-1 1,18-17 0,-1-1-1,1 1 16,0-18-31,-1 18 16,18-18 0,1 17 15,-19-17-31,1 0 16,0 18 15,-1-53-16,1-1 1,0-17-16,-1 0 16,1 18-1,-18 18 1,0-1 62,-18 0-62,18 1-1,0-1-15,-17 18 32,17 18 124,0 17-156,0 0 31,35 0-15,0 1-16,-17-19 15,17 1 1,-35 0 0,35-1-1,18 1 1,-35 17-1,17-35 1,-17 18 0,17-18 15,-17 0-15,-1 0 15,1-18-31,0-35 15,-1 53 1,1-53 0,-18 36-1,18-19 1,-18 1 15,0-18-15,0 18-1,0 0 1,0-1 0,0-16-1,-18 34 17,18 0-32,-18 18 15,1 0 16,-1 0-31,-17 0 16,-1 0 0,1 0 15</inkml:trace>
  <inkml:trace contextRef="#ctx0" brushRef="#br0" timeOffset="129147.57">19826 4621 0,'18'18'63,"-1"53"-63,1-54 15,-18 36-15,18 0 31,-18 0-31,17 35 32,1-53-17,-18-17 17,0 0-17,18 17 1,-18-17-1,-71-18 204,71-18-203,-35 0-16,17 18 15,-35-53 17,36 53-32,-19-17 15,19 17 17,-1 0 93,-17 88-79,17-17-30,0-19-16,-34 37 31,34-54-31,18 18 16,0-18 15,0 18-15,0-35-1,0-1 1,18 1 0,17-18-1,-18 0 1,36 0 0,-35 0-1,35 18 16,-35-18-31,-1 0 16,1 0 15,-1-18-15,-17-17-16,18-36 31,0 18-15,-18 0-1,0 36 1,0-1 0,0-17 93,0 17-93,0 0-16,17 18 125,1 0-94,0 0 0,-1 0 0,1 0-15,17 0 0,-17 0-16</inkml:trace>
  <inkml:trace contextRef="#ctx0" brushRef="#br0" timeOffset="130625.6">20055 4904 0,'0'35'78,"0"0"-62,0-17 0,18 35-1,0-18 17,-1-35-17,1 18 1,0-18 15,17 0 0,-17 0-31,17 0 32,-18 0-17,1 0 1,17 0-1,-35-18 1,18-35 0,17 0-1,-35 36 1,0-1 0,18-35 15,-18 35-16,18-17-15,-1 70 204,-17 18-204,0 0 15,18 71 16,-18-89-31,0 18 16,0 0 0,0 0 15,0-18-15,0-17-1,0-1 1,0 1-1,-18-18 17,1 0-17,-1 0 1,0 17 0,1-17-1,-1 0 1,0 0 15,-17 0-31,17 0 16,1 0-1</inkml:trace>
  <inkml:trace contextRef="#ctx0" brushRef="#br0" timeOffset="131447.56">19473 6385 0,'36'0'15,"-1"0"1,71-17-16,-36-19 0,1 19 15,-18-19 1,0 19-16,0-18 16,52-18-1,283-89 17,-282 107-17,35-18 1,-52 53-1</inkml:trace>
  <inkml:trace contextRef="#ctx0" brushRef="#br0" timeOffset="132891.56">20073 6756 0,'35'35'16,"-17"36"-1,0-19-15,-18 1 16,35 18-16,-35-53 15,18 34-15,-18 1 32,17-17-1,-34-36 31,-1 0-46,0 0 47,1 0-48,-1 0 1,-35 53 62,35-18-78,1 0 16,17-17-16,0-1 15,0 36 1,0-35-1,0 0 1,0-1 0,0 1-1,53 0 1,0 17 15,-36-35-15,1 0-1,0 0 1,-1 0 0,1 0-1,-1-18 1,1 1 0,0-72-1,-18 19 1,0 34-1,0 19-15,17-1 16,-17 36 172,0 17-173,0-17-15,18-18 16,0 17-1,-1 1 1,1-18 0,-18 18-1</inkml:trace>
  <inkml:trace contextRef="#ctx0" brushRef="#br0" timeOffset="134109.57">20391 6897 0,'17'0'31,"1"0"0,-1 0-31,1 17 16,17 36 0,18 71 31,-53-71-32,0-18 1,0-17-1,-35-18 1,35 17 0,-18-17-1,1 0 1,-1-70 15,18-1-15,0 1-1,18-1 1,-1 36 0,-17 17-1,18 18 1,0 35 218,17 36-234,-35 0 16,35-36-16,1 18 31,-19-36-15,1-17 46,-1 0-46,19 0 0,-1 0 15</inkml:trace>
  <inkml:trace contextRef="#ctx0" brushRef="#br0" timeOffset="135110.57">21361 5662 0,'17'0'62,"1"0"-46,0-18-16,140-34 31,-34 34 1,-107 18-17</inkml:trace>
  <inkml:trace contextRef="#ctx0" brushRef="#br0" timeOffset="135576.57">21484 5944 0,'0'0'0,"35"-17"16,54-19-1,-36 1 1,-36 35-16,1-18 16,-1 18-16,1 0 15,0-17 48,17-1-63,-17-17 15</inkml:trace>
  <inkml:trace contextRef="#ctx0" brushRef="#br0" timeOffset="137747.57">22331 5486 0,'-18'0'94,"1"17"-78,-1 1-16,-17 105 47,35-105-32,0 0-15,0 17 16,0-17-1,0 52 1,0-52 0,0 17-1,0-17 17,0-1-17,53 1 1,-36 0-1,1-1 1,-1-17 0,1 0-1,0 0 1,-1 0 15,1 0-15,0 0-1,17 0 1,-17 0 0,-1-17-1,1-1 1,-1 0 0,-17 1-1,18-1 1,0 0-1,-18 1-15,0-36 16,0-18 0,0 18 15,0 36-15,0-1 30,0 1-30,0-1 0,0 0-1,-18 18 63,0 0-46,1 0-17,-1 0 17,1 0-1,-1 0 31,0 0-30,1 0-17,-1 0 157,0 0 312,-17 0-468</inkml:trace>
  <inkml:trace contextRef="#ctx0" brushRef="#br0" timeOffset="141356.56">20708 7585 0,'18'-36'78,"-1"-16"-78,1 34 16,-18 53 202,0 0-202,-18 1-16,18 17 16,0-18-1,0-17 1,0-1 0,0 1-1,18-18 126,0 0-141,35-71 31,-36 54-31,1-19 16,17-34-1,0-54 1,-17 54 0,0-1-1,-18-35 1,17 1-1,1-54 1,-18 124 0,-18 35 93,1 0-93,-1 0-1,0 0 1,1 0 0,-1 0-1,0 0-15,1 0 47,-1 0-31,1 0-16,-1 0 31,0 0-15,1 0-1,-1 0 1,0 0-1,1 0 48,-1 0-16,0 0 31,1 0-62,-1 0 46,1 0-46,-1 0-16,-35 0 31,53 17-31,-18-17 16,1 0 140,-1 35-141,0 1 1,1-19 0,-1 1-1,18 0 1,-18-18-16,18 35 16,-17-17-1,-1 17 1,18-18 31,0 1-16,0 0-15,0 17-1,0-17 1,0-1-1,0 1-15,0 0 16,0 17 0,18-35-1,-1 35 1,19-17 0,-1-1-1,18 36 1,-35-53-1,35 36 1,-36-36 0,36 17-1,-53 1 17,18 0-17,17-18 1,-17 17-1,35 1 1,-18-18 0,0 0-1,-17 0 17,-1 0 30</inkml:trace>
  <inkml:trace contextRef="#ctx0" brushRef="#br0" timeOffset="146162.56">18327 5009 0,'0'71'32,"0"70"-17,0 106-15,0 141 16,0-88-16,0-18 15,0 512 17,0 70-1,0-758-15,0-35-1,0-18 1,-18 88 15,18-71-31,-17 1 16,17-36-1,0 36 17,0-54-17,0 1 32,17 35-16,18-18-15,18 18 0,-17-53-1,34 18 1,318-18-1,159 0 17,-300 0-32,70 0 0,142 0 15,-36 0 17,107-71-17,-425 53 1,107-17-1,17 0 1,71-18 0,-123 18-1,-72 17 1,37-35 0,-19 0 15,-70 18-31,70 0 15,-34 17 1,34-53 0,-52 54-1,17-71 17,-18-36-17,107-246 1,-54 52-1,1-17 1,-36 88 0,-17 35-1,-19-17 1,-34 70 0,-18-52-1,0-36 1,-18 18-1,1-1 1,-1 89 0,-17-123 15,17 175-31,-35-105 31,0-35-15,36 158-1,17 54 1,-124-195 0,-17-52-1,-35 52 1,-106-53 0,105 89-1,1 105 1,-159 71 15,70 18-31,-105 53 16,87-19 15,19 1-15,229-35-1,-36 0 1,0 17-1,-87 0 1,17 0 0,0 18-1,-1-17 1,37 34 15,87-52-31,-88 17 16,-35 36-1,-159 35 17,247-89-32,-141 36 15,88-35 17,53 17-17,-17-17 1,-54 35-1,-52 52 1,53-16 0,17-36-1,35 35 1,-88 35 0,36-35 15,70-35-31,35-17 15,1-36 1,17 17 0,0 1 31,-36 70-32,36-53 1,0-17-1</inkml:trace>
  <inkml:trace contextRef="#ctx0" brushRef="#br0" timeOffset="156170.57">20849 7408 0,'18'0'109,"-1"0"-93,1 0 46,0 0-62,17 0 32,282 18-17,-158 0-15,35-1 16,-106 1-1,-52-18 1,-19 18 0</inkml:trace>
  <inkml:trace contextRef="#ctx0" brushRef="#br0" timeOffset="157322.57">21643 7214 0,'18'18'125,"17"35"-109,0 0-16,36 70 31,-1 18 0,-70-123-15,18-18-16,0 35 15,-1 1 1,1 52 15,-1-53-31,19 18 16,-36-35 15,0-1 0,-18-17 1,0 0-1,1 0-15,-1 0-1,-17 0 16,17 0-31,-17 0 16,17 0 15,1 0-15,-1 0 0,0 0-1</inkml:trace>
  <inkml:trace contextRef="#ctx0" brushRef="#br0" timeOffset="-107960.77">7073 15998 0,'35'0'63,"1"18"-48,-1-18 1,124 18 0,105 17 15,-123 0 0,18-35-15,-88 18-16,52-18 15,-17 0 1,18 18 0,-72-18-1,19 0 1,52 0 0,-70 0-1,53 0 1,88 0-1,-17 17 1,105-17 15,-176 0-15,35 0 0,0 0-1,0 0 1,35 0-1,-34 0 1,-1 0 0,-36 0-1,54 18 1,0-18 0,-71 0-1,53 0 1,-53 0-1,-17 0 1,53 0 0,-36 0-1,35 0 17,18 0-17,53 0 1,-53 0-1,-52 0 1,87 0 0,212 0-1,-53-18 1,106 1 0,-88 17-1,-88 0 1,34 0-1,-175 0 1,-54-18 0,36-17-1,35-1 17,0 36-17,-17-17 1,35 17-1,-1 0 1,142 0 0,-88 0-1,88 0 1,-124 0 0,-88 0-1,-52 0 1,-19 0 46,1 0-46,0 0-16,-1 0 47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56:07.8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1482 7408 0,'0'53'46,"0"0"-30,-18 35-16,18-17 16,0 17-16,0 88 15,0 265 32,0-282-31,0 141-1,0-106 1,0-88 0,0-18-16,0 71 15,0 17 1,0 18 0,0 71-1,0-53 1,0 34-1,0-69 1,0-1 0,0-17 15,0 88-15,0 18-1,0 34 1,-18 1-1,18-141 1,0 0 0,0 70-1,0 36 1,0-54 0,0 1-1,0 17 1,0 1-1,0 34 1,0-52 0,0 35-1,0-88 17,0-18-17,0-18 1,0 1-1,0-19 1,0 1 0,0 53-1,0-88-15,0 34 16,-17 54 0,-1-18-1,18 0 1,-18-17-1,18-36 1,-17 0 0,17-17-1,0-54 17,0 1-17,17-159 157,1-141-156,17 105-16</inkml:trace>
  <inkml:trace contextRef="#ctx0" brushRef="#br0" timeOffset="2464.98">1411 7232 0,'0'35'94,"-70"53"-79,34-17-15,-87 176 32,-1-35-1,107-177-16,-1-18 1,0 1 0,18 0-1,-17-1 17,17-34 93,0-19-110,0-16-15,53-54 16,17 0-1,36-70 17,-53 140-32,53-70 15,-18 36 17,-35 17-17,-35 18 1,-1 35-1,1-36-15,0 19 16,-18-1 0,17-17-1,1 35 17,-18-18 14,35 36 95,0 17-141,1-17 16,-19 35-1,54 70 1,-18-17 0,-36-53-1,19 70 16,-36-105-31,35 70 16,0-35 0,-35 0 15,0-35-31,0-1 31</inkml:trace>
  <inkml:trace contextRef="#ctx0" brushRef="#br0" timeOffset="19146.99">23089 5309 0,'18'0'78,"17"0"-63,0 0 1,1 0-16,17 0 16,53-17 31,-71 17-32,-18-18 1,19 18-1,-19 0 1</inkml:trace>
  <inkml:trace contextRef="#ctx0" brushRef="#br0" timeOffset="21040.99">22613 5274 0,'35'0'125,"-17"0"-109,17 0-1,1 0 17,-19 0-17,1 0 17,-1 0-17,-34-18 157,17 1-156,-18 17-16,-17 0 15,0 0 1,17 0 15,-17 0-15,17 0-1,0 0 1,1 0 0,-1 0 15,0 0-15,1 0 15,-1 0-16,1 0 17,-1 0-1,0 0-15,36 0 109,0 0-110,-1 0-15,89 0 16,-53 0-1,0 17 1,-18 1 0,-17-18-1</inkml:trace>
  <inkml:trace contextRef="#ctx0" brushRef="#br0" timeOffset="23989.99">23036 4180 0,'-35'0'110,"0"0"-95,17 0 17,1 0 30,-1 18-46,-17 0-1,17-1-15,-17-17 16,17 18 0,0 0-1,-17-1 1,35 1-1,-35 0 1,17-18 0,1 35-1,-1-18 17,0 19-17,1-36 1,-1 35-1,0-17 1,1 35-16,-1-36 16,0 36-1,1-18 1,-1 1 0,1 34-1,-1-17 1,18-18-1,0 18 1,0-17 0,0 34 15,0-35-15,0 1-1,18-1 1,-1 18-1,1-18 1,17 0 0,36 54-1,-1-36 1,18 17 0,-52-52-1,34 35 1,36 0-1,-53-36 1,0-17 0,-18 0 15,18 18 0,18-18-15,140 0-1,-70 18 1,-105-18 0,-19 0-1,1 0 1,17 0 0,-17 0-16,52-36 15,-17 1 1,0 17-1,-35 1 1,35-19 0,-35 1-1,-1 17 17,18-52-17,1 17 1,52-159-1,-70 124 1,-1 0 0,-17 35-1,0 0 1,0-17 0,0 34-1,0 19 1,0-1 31,0 0 78,-35 1-110,17-19-15,18 19 16,-53-18 0,36-1-1,-1 19 1,0-1-1,-17 18 1,18-35 0,-36 17-1,17 0 1,-17-34 0,-35 16-1,18 1 1,-1 0-1,36 17 1,17 18 0,-17 0-1,0-35 1,-71-1 0,-35 19-1,35-18 1,71 17-1,-1 0 1,19 18 0,-1 0-1</inkml:trace>
  <inkml:trace contextRef="#ctx0" brushRef="#br0" timeOffset="27082.99">4269 13476 0,'-18'0'94,"0"0"-79,-105 0 17,-18 0-1,88 0-16,0 0 1,35 0 31,-70 35-31,53-17-1,-18 0 1,35-18-1,1 17 1,-19 1 0,36 17-1,-17-17 1,-19 17 0,19 36-1,-1-54 1,0 36-1,1-17 1,17 16 0,0-16-1,-18 17 1,18-18 15,0 0-15,0 18-1,0-18 1,53 36 0,0 17-1,-35-17 1,17-1 0,-17-34-1,17-1 1,-17 18-1,-1-36 1,18 1 0,-17-18-1,17 0 1,-17 18 15,17-1-15,1-17-1,87 0 1,36 0 0,-89 0-1,-34 0 1,-1-17 0,0-1-1,18-35 1,18 0-1,-54 18-15,1 0 16,17-1 0,-17-34 15,-1 17-15,-17-88-1,0 17 1,-17-34-1,-1 69 1,1 36 0,17 18-1,-18 0 1,-17 0 0,35 17-1,-36 0 1,19 1-1,-19-19 17,19 19 15,17-54-32,0-88 1,88 18-1</inkml:trace>
  <inkml:trace contextRef="#ctx0" brushRef="#br0" timeOffset="29730.99">23389 2769 0,'0'36'78,"0"-19"-78,0 54 16,-17-1-1,17 54 17,0-89-17,0-17 1,0-1-1,17 1 1,-17 0 15,18-1-31,-1-17 32,1 18-1,0-18-16,-1 0 1,1 0 0,0 0-1,-1 0 1,19 0 0,16-71-1,-34 54 1,-18-1-16,18 0 15,17 1 1,-35-18 0,18-18-1,-1 0 17,1 17-17,-18 1 1,0 17 15,0 1-15,0-1-1,0 53 157,0 18-156,0-35-1,-18 70 1,1 0 0,17-17-1,0 0 1,0-54 15,0 1 0,17-18-31,1 0 16,-18 17 0,35-17-1,-35 18 1,18-18 15,-1 0-31,1 0 16,0 0-1,-1 0 1,1 0 0,-18-18 62,18 18-63,-1 0-15</inkml:trace>
  <inkml:trace contextRef="#ctx0" brushRef="#br0" timeOffset="30890.99">24024 3157 0,'18'0'125,"17"-17"-16,-35 34-93,0 36-16,0-17 16,0 34-1,0-17-15,-35 35 31,17-70-15,18-1 0,-17 1 15,17 0-15,17-36 62,18 0-63,1-17-15,17 0 16,-18-18 0,18 18-1,-53 17 1,17 18 15,1-18-15,-18 1-1,18 17 1,-18-18 0</inkml:trace>
  <inkml:trace contextRef="#ctx0" brushRef="#br0" timeOffset="39591.99">19173 5239 0,'18'0'63,"53"0"-48,52 0 1,142 0 0,246 0 31,-352 0-32,-53 0 1,-36 0-1,54 0 1,-89 0 0,89 0-1,-1 0 1,-17 17 0,-88-17-1,-1 0-15,1 0 63,-1 0-48,1 0-15,0 0 16,-71 0 46,-35 53-62</inkml:trace>
  <inkml:trace contextRef="#ctx0" brushRef="#br0" timeOffset="41089.99">4145 12788 0,'35'18'125,"36"-18"-125,-18 0 16,211 53 0,-52 0 31,-194-53-32,-1 0 1,1 0-1,0 0 1,35 0 0,17 0-1,-52 17 1,-1-17-16,1 0 16,17 18-1,18-18 1,-17 0-1,-1 0 1,-18 0 0,1 0-1,-18-18 63</inkml:trace>
  <inkml:trace contextRef="#ctx0" brushRef="#br0" timeOffset="43210.99">19844 3316 0,'-18'53'47,"0"-35"-31,18 35-16,-17-1 31,17 19 0,0-36-15,0-17-1,0 0 64,17-18-64,19-18 63,-19 0-78,19-17 16,-1 0 0,0-18-1,-17 35 1,17-17-1,0-18 1,1 18 0,-19 17-1,19-35 17,-19 36-17,-17-1 1,18 0-1,-18 1 1,18 17 0,-18 17 109,0 19-125,-18 16 15,18-34-15,-18 88 32,18-53-17,0-18 1,0-17-16,0-1 31,0 1-15,0 0-1,0-1 1,0 1 0,0 0-1,18-18 16,0 0-15,-1 0 0,1 0 46,-1 0-62,1 0 31,0 0-15,-1 0 0,-17-18-1,18 18 1,-18-18 0,18 18 15</inkml:trace>
  <inkml:trace contextRef="#ctx0" brushRef="#br0" timeOffset="44503.99">20391 3581 0,'17'-18'78,"1"0"-62,35-52-1,-36 70 1,1-18 15,0 18 32,-18 18-48,0-1-15,0 1 16,0 53 0,0-18-1,-18 52 16,0-87-31,-17 88 16,35-71 0,-18 0-16,-17 1 31,18-1-15,-1-17-1,0-1 1,18 1-1,36-36 79,-19-17-78,1 35-16,88-88 31,-53 53-31,17 17 16,-35 0-1,1 1 17,-19 17-17,1-18 1,0 18-1,35-18 1,-36 18 15,1 0-31,-18-17 16,17 17 46</inkml:trace>
  <inkml:trace contextRef="#ctx0" brushRef="#br0" timeOffset="45884.99">19861 3104 0,'18'0'109,"-18"18"-93,0 0-1,0 17 1,-35 36 15,35-54-15,-18 1-1,18-1 1,0 1 46,0 0-30,0-1-17,0 1 1,-18 0-16,1-1 31,17 1-15,0 0-1</inkml:trace>
  <inkml:trace contextRef="#ctx0" brushRef="#br0" timeOffset="48447.46">20479 3545 0,'0'-17'79,"0"105"-79,0 35 15,0-34-15,0 140 31,0-141 1,0-141 77,17-17-109,1 34 16,0-17-16,-1-70 15,19 0 17,-19 52-32,1 0 15,-18 1 1,0-1-1,0 18 1,0 0 15,0 18-15,0 18 0,0-1-1,0 0 1,0 124 62,-35-18-62,-1 71-16,19-88 15,-36 52 1,35 36-1,0-53 1,18-71 0,0 35-1,0-52 1</inkml:trace>
  <inkml:trace contextRef="#ctx0" brushRef="#br0" timeOffset="50303.46">1923 12330 0,'17'0'63,"19"17"-32,16-17-31,72 0 31,-36 0 0,-53 0-15,1 0 0</inkml:trace>
  <inkml:trace contextRef="#ctx0" brushRef="#br0" timeOffset="54762.46">16933 2999 0</inkml:trace>
  <inkml:trace contextRef="#ctx0" brushRef="#br0" timeOffset="56832.78">19632 2893 0,'-18'35'125,"-17"-17"-125,0 17 15,0 36 1,-54 34 15,72-69-15,-1-1 15,18-17-15,-35 34-1,17 1 1,1 18-1,17-36 1,0-17 0,0-1-1,0 19 1,0 17 0,0-18-1,0 0 1,0 1-1,0-19 1,0 18 0,0 18-1,0 0 17,0-35-17,17 17 1,1 18-1</inkml:trace>
  <inkml:trace contextRef="#ctx0" brushRef="#br0" timeOffset="57832.78">21008 3598 0,'18'0'16,"-1"-17"-1,1 17 1,-18-18-16,17 18 15,1 0-15,17-35 32,124-1-1,-124 36-15,-17 0-16,0-17 15,17-1 1,-17 18-1,17-53 1,35 53 0,-17-35-1,-35 35 17,0 0-1</inkml:trace>
  <inkml:trace contextRef="#ctx0" brushRef="#br0" timeOffset="58495.78">21431 3157 0,'0'0'0,"0"36"0,-35 17 16,35 35-16,-18-18 15,1 1-15,-19-1 16,36 19-16,-17-19 16,17-52-16,0 17 15,0 0 1,0 54 15,0-72-15,0 1-1</inkml:trace>
  <inkml:trace contextRef="#ctx0" brushRef="#br0" timeOffset="59649.78">24483 2452 0,'0'17'31,"0"19"-15,35 34 0,18 54-16,0-18 15,-18-1-15,36 19 16,35 105 0,-71-105-16,18 123 31,-53-177-16,17-17 1,-17 18 0,-17-1-1,-19 142 17,-16-53-17,-19-18 1,36-53-1,-1-70 1,1-1 0,-35 1-1,-1 17-15</inkml:trace>
  <inkml:trace contextRef="#ctx0" brushRef="#br0" timeOffset="61099.78">3881 11307 0,'17'0'32,"1"0"-17,70 0 1,-70 0-16,105 0 31,230 0 0,-53 0-15,-194 0-16,-1 0 16,89 0-1,-123 0 1,17 0-1,-70 0 1,17 0 0,0 0-1,18 0 17,-35 0-17</inkml:trace>
  <inkml:trace contextRef="#ctx0" brushRef="#br0" timeOffset="62266.04">3316 9754 0,'71'0'78,"52"0"-62,-35 0-16,-35 0 15,282 0 1,-105 0 15,-160 0 1,-17 0-17,0-17 1,-35 17-1,-1 0 1,19 0 15,-19 0-15,1 0 0,17 0-1,-17 0 1,-1 0-1</inkml:trace>
  <inkml:trace contextRef="#ctx0" brushRef="#br0" timeOffset="63197.39">1517 9648 0,'35'0'63,"53"0"-47,1 0-16,-19 0 15,18 0-15,89 0 31,123-17 1,-265 17-32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57:36.3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002060"/>
    </inkml:brush>
    <inkml:brush xml:id="br3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5927 8114 0,'0'123'125,"0"-34"-109,0-1-16,0 88 31,0 36 0,0-142-15,0 36 0,0 18-1,0-54-15,0 36 32,0 70-17,0-17 1,0 53-1,0-36 1,0 18 0,-18-35-1,18-36 1,-35 36 0,17 176-1,0-105 1,18 34-1,0 1 1,-17-1 0,-1 19-1,-17 17 17,0-89-17,17 36 1,18-123-16,0 140 15,-18 1 1,-17-18 0,35 17-1,-18-17 1,18 0 0,0-70-1,0-1 1,0 53-1,0-52 1,0-72 0,0 19-1,0 35 17,0 52-17,0-34 1,0-18-1,0-54 1,0 89 0,0-70-1,0 52 1,0-35 0,0-35-1,18 18 1,-18-54-1,18 18 1,-18 1 15,0-54-31,0 0 16,0-17 15,0 17-15,0-17 15,0-1-15</inkml:trace>
  <inkml:trace contextRef="#ctx0" brushRef="#br0" timeOffset="1366.04">5080 17127 0,'18'71'78,"-18"-1"-62,35 36 0,71 159 15,-89-212-16,19-18 17,-36-17-32,17 17 15,1 0 1,0 1 15,-18-19-31,17 18 16,36 18 15,-35 0-15,-1-53 46,-17 18-31,18-18-31,0 18 16,-1-18-16,-17 17 31,36-17-31,-19 0 32,1 0-1,0 0 0,17 0-15,18-70-1,-36 34 1,54-17 0,-18-17-1,0 17 16,-18 18-31,-17 17 16,17-17 0,18-36 15,0 18-31,0-17 31,-36 52-15,1 0-16,17-17 15,-17 18 1,0-19 0,34 1-1,-16-18 1,-19 35 0</inkml:trace>
  <inkml:trace contextRef="#ctx0" brushRef="#br0" timeOffset="24008.99">7250 9578 0,'17'0'109,"18"0"-93,-17 0-16,35 0 15,-18 0 17,-17 0-17,0 0 17,-18-18-1,17 18-16,1 0 1,17-35 0,-17 35-1,-1 0 1</inkml:trace>
  <inkml:trace contextRef="#ctx0" brushRef="#br0" timeOffset="40143">1976 9613 0,'17'0'94,"18"0"-79,18 0-15,-17 0 16,17 0 0,105 0 15,-87 0-15,-53 0-16,34 0 15,-34 0 1,0 0-1,-1 0 1</inkml:trace>
  <inkml:trace contextRef="#ctx0" brushRef="#br0" timeOffset="41161">4586 9596 0,'18'0'110,"17"0"-95,-17 0 1,-1 0-1,36 0 17,-35 0-17,-1 0 1,1 0 0,0 0-1,-1 0 1,1 0-1,35 0 1,18 0 0</inkml:trace>
  <inkml:trace contextRef="#ctx0" brushRef="#br0" timeOffset="52914">1693 11359 0,'36'0'110,"-19"0"-95,1 0 16,0 0-31,70 0 32,-18 0-17,18 0 1,-17 0 15,0 0-15,-36 0-1,-18 0 64,1 0-64</inkml:trace>
  <inkml:trace contextRef="#ctx0" brushRef="#br0" timeOffset="57664">3528 11324 0,'17'0'172,"1"0"-172,0 0 15,17 0 16,18 0 1,-35 0-1,-1 0 110</inkml:trace>
  <inkml:trace contextRef="#ctx0" brushRef="#br0" timeOffset="59196">4886 11342 0,'18'0'281,"17"-18"-265,-17 1-16,-1 17 16,1 0-1,-1 0 1,1 0 0,35 0 15,123-18 0,-140 18-15,17 0-1,-18-18 1,-17 18 0,-1 0-1</inkml:trace>
  <inkml:trace contextRef="#ctx0" brushRef="#br0" timeOffset="74067">11465 9648 0,'0'53'94,"0"71"-94,0-54 15,0-17-15,0 53 32,18 53-1,-18-106-15,0 35-1,0 0 1,0-17-1,0-18 1,0 0 0,0 52-1,0-16 1,0-36 0,0-1-1,0-16 1,0 17-1,0-18 1,0 18 0,0-36-1,0 36 1,0 0 0,0 18-1,0-36 1,0-17-1,18 17 157,-18-17-156,17-18 93,1 0-109,-1 0 32,-17 17-17,18 1 1,17 0-1,1-18 1,17 17 0,70 19-1,-52-19 1,-18 1 0,17-18-1,-35 0 1,1 0-1,52 0 1,18 0 0,35 0-1,53 17 17,-124 1-17,1-18 1,-53 18-1,-1-18 1,1 0 0,-1 0-1,19 0 1,17 0-16,105 0 16,-16 0-1,16 0 1,-70 0-1,-35 0 1,0 0 0,-17 0-1,-19-18 17,107-17-17,158 17 1,-123 1-1,-71 17 1,-18-18 0,-34 18-1,-19-18 1,1 18 0,35-53-1,-18 36 1,53-71-1,-52 52 1,-1 1 15,0 0-31,-17 17 32,17-35-17,0-17 1,-35 52-1,18-17 1,0-18 0,-18 0-1,0-35 1,0-1 0,0 37-1,0-19 16,0 36-31,0-1 16,0-17 0,0-17 15,-18 35-15,0-18-1,18 35 1,-17-35-1,-1 18 1,-17 0 0,17-1-1,-17 1 17,17 17-32,18 1 15,-35-18 1,-36-1 15,36 19-31,-35-19 16,-54-17-1,-17 0 17,70 36-17,-34-18 1,-19 35-1,1-36 1,-18 1 0,70 35-1,-17 0 1,0-18 0,-18 18-1,18-17 1,-54 17-1,72 0 1,-36 0 0,36 0-1,17 0 17,-53 0-17,88 0 1,-52 0 78,-19 0-79,36 0 1,-35 0-16,-70 0 15,16 0 1,37 0 15,69 0 204,19 0-235,-36 0 15,35 0-15,0 0 16,1 0 0,-1 0 46,1 0 32,-1 0-47,0 0 46,1 0-46,-1 0-31,0 0 0,1 0-1,-1 0 141,0 0-124,1 0-17,-1 0 157,1 0-156,-19 0-1,1 0-15,17 0 16,1 0 31</inkml:trace>
  <inkml:trace contextRef="#ctx0" brushRef="#br0" timeOffset="80795.03">22754 9084 0,'-35'18'63,"0"17"-63,17 0 15,-17 0-15,-54 18 32,-16 53-1,16-53-15,54 0-16,-71 18 15,36 17 1,17-53-1,-18 36 1,-34 34 0,16-34 15,54 0-15,0-54-1,-1 36 1,19 0-1,-1 0 1,1 18 0,17-19-1,-18 1 1,0 18 0,18-18-1,0 35 16,0-35-31,0 70 16,0-34 0,0 52 15,0-106-15,0 36-1,18-19 1,0 37-1,-1-36 1,1 17 0,17 1-1,-17-36 17,-18-17-32,35 17 15,-17-35 1,35 35 15,-53-17-31,35-1 16,0 19 15,0-19-15,18 19-1,0-1 1,0 18-1,18-36 1,35 19 0,-36 17-1,18-53 1,0 35 0,-35-35-1,0 18 1,159-1-1,0 1 17,-124-18-32,18 0 15,-36 0 17,1 0-17,-18 0 1,0 0-1,0 0 1,88-18 0,-106 1-1,53-19 1,-35 19 0,53-54 15,-36 36-31,89-18 15,-88 18 1,-18-1 15,-18 19-31,18-36 32,17 0-17,19 0 1,-89 35-1,35 1 1,0-54 0,53-52-1,-52 87 1,-1-34 0,-17 35-1,17-36 16,-18 36-15,1 17 0,0-70 15,-18 70-31,0-35 31,0 0-15,0 18-1,0 0 1,0 0 0,0-1-1,-18-34 1,0 17 0,1 0-1,-1 0 1,1 0-1,-19 0 1,19 0 0,-19 0-1,-34-52 17,70 87-17,-18-17-15,-17-1 16,-18 1-1,0-36 1,-35 36 0,35-35-1,-18 34 1,18 19 0,18-1-1,-35 0 1,17 1-1,-124-36 17,107 53-32,17-18 15,0 1 17,35 17-17,1 0 1,-1-18-1,-88 18 1,18-18 0,53 18 15,-1 0-15,-52 0 15,53 0-31,0-17 15,-1 17 1,19 0-16,-1 0 31,-17-18 1,17 18-17,-52-35 1,52 35-1,-17-18 1,17-17 0,-17 35-1,35-18 17,-18 18-17,-17-17 16,17 17-15,1-18-16,17 0 16,-36 1 15,19 17-31,-1-18 31,0 18-15,1-18-1,-1 18 1,1 0 0,-1-17-1,0 17 1,18-18 0</inkml:trace>
  <inkml:trace contextRef="#ctx0" brushRef="#br0" timeOffset="84860.03">22631 8590 0,'0'18'78,"-18"-1"-47,18 36-31,0 36 31,0-19 0,0-35 1</inkml:trace>
  <inkml:trace contextRef="#ctx0" brushRef="#br0" timeOffset="86129">13899 9296 0,'0'-18'125,"0"-17"-110,0 17 1,0 0-16,0-34 15,0 34 17</inkml:trace>
  <inkml:trace contextRef="#ctx0" brushRef="#br0" timeOffset="87166">13529 9013 0,'0'-17'62,"88"-54"-46,-53 36-16,18 0 15,0-1 1,-17 1 15,-19 35 141,-17 18-172,18-1 16,0-17-16,-18 18 15,35 17 1,71 142 0,-53-71-1,-53-89 1,0 1 15</inkml:trace>
  <inkml:trace contextRef="#ctx0" brushRef="#br0" timeOffset="111192">2452 9472 0,'0'18'109,"17"-1"-15,36 1-94,-35 0 31,0-1-15,17-17-1,18 18 1,123 35-1,-105-53-15,35 35 16,-36-17 0,36 17 15,-35-17-15,-19-18-1,1 0 1,18 0-1,-1 0 1,-52 0 0,53 0-1,35-18 1,-18 0 0,-35 1-1,17-1 1,18-17-1,-35 17 1,0 1 0,0-1-1,35-35 17,-52 18-17,-1 17 1,18 18-1,-36 0 1,-17-18 0,18 1-1,-18-1 1,18 18 0,-1-17-1,1-1 16,0 18 1,-1 0-1</inkml:trace>
  <inkml:trace contextRef="#ctx0" brushRef="#br0" timeOffset="112880.99">4480 9384 0,'-35'35'328,"-18"18"-328,0 0 16,36-35-16,-19 17 15,19-35-15,-19 35 16,19 0-16,-1-35 16,-17 36-16,17-19 15,-35 36 17,18-35-1,17 0-16,1-18-15,17 17 16,-18-17 0,18 18 77,-35 17-93,-1 18 16,-16-35-16,16 52 31,19-70-31,-19 36 32,36-19 14,-17 18-30,-19-17-16,19 0 16,-1 35-1,1-53 1,-1 35 0,18 0-1</inkml:trace>
  <inkml:trace contextRef="#ctx0" brushRef="#br0" timeOffset="114048.99">3422 10142 0,'70'71'62,"-70"-36"-46,36 0-16,-1 18 31,-17 0 0,17 0 63,-17-35-78,-18 17-1,17-35 1,19-18 140,16-34-156,-34 16 16,0 19-16,-1-1 15,19-35 17,-1 35-17,-17-17 1,-1 35-1,-17-17 1,18 17 15</inkml:trace>
  <inkml:trace contextRef="#ctx0" brushRef="#br1" timeOffset="123076">8802 9719 0,'-18'-18'125,"1"18"-125,-19 0 16,36 18-16,-35 0 16,35 17-1,-18-17-15,18-1 16,-17-17-16,-1 35 15,18-17-15,0 0 16,-35 17 0,-36 177 15,54-159-15,-1 17-1,0 1 1,18-1-1,-17 18 1,17-17 0,0 17-1,0-17 17,0-18-17,0 0-15,0-18 16,0-17-1,0 34 1,0-16 0,17-1-1,-17 0 1,18 1 0,-18-19-1,18-17 1,-1 18-1,36 35 1,0 0 0,-18-36 15,-17 1-15,17 17-1,-17-17 1,17 17-1,18 0 1,-35 1 0,17-1-1,-17-17 1,-1 17 0,19-35-1,34 53 1,1 0-1,17-36 1,35 54 0,-17-53 15,-35 17-15,52-18-1,-88-17 1,1 0-1,17 0 1,52 0 0,-34 0-1,53 18 1,-54-18 0,1 0-1,-1 0 1,-52-18-1,35-17 1,17-35 0,1 34-1,-36 1 17,36 0-17,-36-18 1,53-18-1,18-70 1,-53 106 0,-35 17-1,-1 1 1,1-1 0,-1-17-1,36-71 1,-17-18-1,-19 36 1,1 35 0,0 0 15,-1 18-15,-17-35-1,18-1 1,-18 36-1,0-18-15,0-35 16,0 35 0,0-35-1,-18-1 1,18 1 0,-17-18-1,-19 36 1,19-18-1,-19 35 1,19 0 0,-1 35-1,0 0 17,-34 1-17,-37-1 1,19 1-1,-36-19 1,0 19 0,-106 17-1,107 0 1,34 0 0,-35 0-1,-17 0 1,17 0-1,18 0 1,0 0 0,-1 0-1,-16 35 17,16-17-17,-17 17 1,89-18-1,-1-17 1,1 0 0,-1 0-1,0 0 1,-17 0 0,0 18-1,-1 0 1,1-18-1,0 17 1,0-17 0,-18 0 15,0 18-15,35-18-1,-17 18 1,35-1 15,-18-17-15,1 0-1</inkml:trace>
  <inkml:trace contextRef="#ctx0" brushRef="#br1" timeOffset="131137">1887 9331 0,'0'18'250,"0"-1"-234,-17 1 0,17 0-1,-18-1-15,18 1 16,-18 35 0,1-36 15,17 1-16,-18 17 1,1 1 0,17-1-1,-18 18 17,0-18-17,18-17 1,-17-18-1,17 35 1,0-17 0,0-1-1,-18 1 1,18-1 0,0 19-1,0 17 1,0-36 15,0 1-15,0 0 77,0-1-93,0 1 16,18 52 0,-1-17-1,1-17 1,-18-19 31,0 1-32,18-18-15,-1 35 16,-17 0 0,0-17-16,18 0 31,-1-1 31,-17 1-46,36 0-16,-19-1 16,1 19-1,35-19 1,-18 1 0,-17-18-1,-1 17 1,54 19 15,-71-19-31,35-17 16,-17 18-1,17 0 17,0-1-17,-17 1 1,17 0-1,-17-1 1,0-17 0,-1 18-1,1-18 1,35 53 15,-18-53-31,0 17 16,-17-17-16,35 36 15,0-19 17,-18-17-17,-17 18 1,-1 0 0,36-1-1,-35 1 16,0-18-15,-1 18 0,1-18-1,0 0 1,-1 35 0,36-18-1,-18 1 1,1-18-1,-1 35 1,0-35 0,-17 0-1,17 18 17,-17 0-17,88 35 1,-36-36-1,1 18 1,52 1 0,-70-1-1,-35-35 1,-1 0 0,19 18-1,-1-1 16,0 1-31,89 0 32,-89-1-32,53-17 31,-70 0-15,17 0-1,18 0 1,0 0-1,0 0 1,17 18 0,-17-18-1,-35 0 1,17 0 0,-17 0-1,35-18 1,0 18-1,-36 0 1,19-17 0,-19 17-1,19-18 17,-19 0-17,1 18 1,17-35-1,18 17 1,-35 18 0,-1-17-1,1 17 1,17-18 15,-17 0-31,-1 1 31,1 17-15,0-18 31,-1 1-31,1-1-1,0 18 1,-1 0-1,-17-18 204,0 1-203</inkml:trace>
  <inkml:trace contextRef="#ctx0" brushRef="#br1" timeOffset="134507">2522 8714 0,'53'-36'328,"-35"19"-328,0-1 16,17 0 0,0 18-16,-17-17 15,-1 17-15,1 0 16,-18-18-1,18 18 32,-1 0-31,-17-18 0,18 18-1,0 0 16,-1 0-15,1 0-16,-1 0 16,1 0-1,35-35 1,0 18 0,-35 17 15,-1 0-31,1 0 15,17-36 17,-17 19-32,17 17 31,36-18-15,17-17-1,0 35 1,-35-18-1,35 18 1,-53 0 0,1 0-1,-1 0 1,18 0 0,88 0 15,-123 0-31,87 0 15,-34 0 1,-18 0 15,-35 0 1,-1 18 14,1-18-46,0 0 16,70 88 0,-35-70-1,-36 17 1,1-18 0,0-17-1,-1 36 16,-17-19-31,18-17 16,-1 53 0,19-35 15,-19 0-15,-17-1-1,18 1 1,0 0-1,-18-1 1,17 1 0,1-1-1,0 19 1,-1-36 15,-17 17-31,0 1 16,18-18 15</inkml:trace>
  <inkml:trace contextRef="#ctx0" brushRef="#br1" timeOffset="135926">4463 8890 0,'0'18'157,"17"-1"-142,-17 1-15,18-18 16,0 18-1,-18-1-15,35-34 235,-18-19-220,19 19-15,-36-1 16,17 0 0,1 18-16,0 0 109,-18-17-93,17 17-16,1-18 15,-18 0 1</inkml:trace>
  <inkml:trace contextRef="#ctx0" brushRef="#br1" timeOffset="140672.04">4568 8978 0,'0'-17'156,"18"-72"-156,17 54 16,-35 17-1,36-17 126,-19 18-126,1-1 32,0 0-47,-1 18 32,18-35-17,-17 35 1,0 0-1,17 0 1,0-18 0,1 18-1,34 0 1,-52 0 0,17 0-1,-17 0 1,17 0-1,18 36 1,-35-36 0,-18 17-1,17-17 17,-17 18-17,18 0 1,-1-1-1,19 36 1,17 18 0,-18-36-1,-17-17 1,-18-1 0,0 1 15,0 35-16,0-36 1,0 19-16,17 17 16,1-1-1,-18-16 17,0-19-17,0 1-15,0 53 16,0-1-1,0 1 1,0-36 0,0 18-1,0 17 1,-35 19 0,35-54-1,-36 53 1,1-17-1,35-18 1,0 0 0,-18-36 15,18 18-15,-35 1-1,35-19 1,-18 36 15,1-35-15,-1 17-1,18-17 1,-35 17 0,17-17-1,18-1 1,0 1-1,-17-18 1,17 18 0</inkml:trace>
  <inkml:trace contextRef="#ctx0" brushRef="#br1" timeOffset="141863.01">4921 10178 0,'0'35'62,"18"0"-62,-18 0 16,0 1-16,0-19 16,18 1-16,-1 35 31,-17-18 0,0-17 16,0 17-47,18 0 16,-18-17-1,17-18 17,19 35-17,-36-17 1,17-18 93,1-35 1,0 17-110,-1-17 15,1 35 1,0-18 46,17 0-46,-18 18-16,-17-17 16,36-1-16,-19 1 15,36-1 1,-53 0-1,18 18 1</inkml:trace>
  <inkml:trace contextRef="#ctx0" brushRef="#br1" timeOffset="143890.99">18750 12100 0,'18'0'94,"-1"0"-79,89 0 32,18 0-31,70 0-1,0 0 1,-106 0 0,-35 0-1,53 0 1,-18 0 0,18 0-1,-18 0 1,-18 0-1,-34 0 1,-19 0 0,1 0 15,17-17-15,1-19-16,87 36 15,36-17 1,-53 17-1,-53 0 1,-36 0 172,36-36-188,0 1 15,0 18 1,-18-1-1</inkml:trace>
  <inkml:trace contextRef="#ctx0" brushRef="#br1" timeOffset="159336">6332 10019 0,'-17'18'62,"-1"17"-62,0 71 32,-34 17-1,16-52-15,19-18-1,-1-1 1,0 37 15,1-54-31,-19 71 16,1-18-1,-18 141 17,53-211-17,-35 70 1,17-17-1,1 35 1,-1-71 0,18 35-1,0 1 1,-18 70 0,18-70-1,0-1 1,0-52-1,0 17 17,0-17-32,18-1 15,0 1 17,-1-18-17,1 18 1,35 17-1,-36-17 1,19-1 0,-19-17 15,1 18-15,17-18-1,-17 0 1,35 0-1,53 0 1,17-18 0,-17 18-1,-18 0 17,-35 0-17,-35 0 16,-1-17-15,1-1 0,35 18-1,-35-18 1,-1 1 0,1-1-1,70-17 16,-17-18-31,-36 17 32,0 19-17,18-18 1,18-36 0,-36 53-1,0-52 1,36-18-1,-54 88 1,1-18 0,0-17-1,-18 17-15,17-17 16,19-18 0,-19 0-1,1-35 1,0 35-1,-1 35 1,-17-17 0,88-106 15,-52 53-15,-36-36-1,0 89 1,0 0-1,0-36 1,0 36 0,0-89-1,0 54 1,-53-54 15,35 71-31,0 0 16,-17 1-1,18 34 1,17-17 0,-18 35 15,-17-71-15,35 53-1,0 1 1,-18-1-1,-35 18 64,18 0-64,-18 0 1,0 0-16,-88 0 15,-53 0 1,35 0 15,141 0-31,-17 0 0,17 0 32,-17 18-17,-35 17 1,52-35-1,-35 35 1,35-17 0,1 0-1,-1-18 142,1 0-157</inkml:trace>
  <inkml:trace contextRef="#ctx0" brushRef="#br1" timeOffset="162035">16792 9719 0,'-70'88'172,"-71"0"-156,141-70-1,-18 0-15,0-1 16,18 1-16,-17 17 15,-19-17-15,19 0 16,17 17-16,-36-18 16,1 36-16,-18 36 31,-70 52 0,123-88-15,-53 35-1,35-53-15,-17 36 16,17-18 0,18 17-1,0-17 17,-35 106-17,35-71 1,0 18-1,0-36 1,0 19 0,0-19-1,0-35 1,0 18 0,0 18-1,18-36 1,17 0-1,-35 1 1,53 34 0,0 18 15,-36-70-15,1 0-1,-18-1 1,18-17-1,-1 18 1,1 0 0,70 17-1,18 0 1,17-35 0,89 0-1,88 0 1,-106 18-1,-88-1 1,-71 1 15,-17-18 1,52-53-17,19-17 1,-54 34-1,18-17 1,-36 0 0,36-17-1,35-36 1,-35 18 0,0-18-1,0-35 16,-17 70-31,-36-34 16,0 34 0,17-52 15,-17 87-15,0-70-1,0 36 1,0 35-1,-17 17 1,17-17 0,-53-54-1,-53-69 1,88 87 0,-105-88-1,34 36 1,-16 35 15,87 52-31,-17 1 16,17-18-1,-17 36 17,-1-36-17,-34 17 1,-1-16-1,-17 34 1,71 18 0,-1 0-1,-17 0 1,-18 0 15,17 18-31,-16-1 0,-72 36 16,71-18-1,0-17 17,53 17-32,-35 1 31,0 16-15,-54 37-1,72-54 1</inkml:trace>
  <inkml:trace contextRef="#ctx0" brushRef="#br1" timeOffset="182946">2046 13282 0,'0'-18'203,"0"1"-187,35-1-16,1 1 15,-19 17 1,1 0-16,0-18 15,-1 18-15,1-18 16,-1 18 0,19 0-1,-36-17 1,53-19 15,-36 36-15,1 0 62,17 0-47,-17 0-31,0-17 16,-1 17-16,1-18 15,-1 18 1,1 0 0</inkml:trace>
  <inkml:trace contextRef="#ctx0" brushRef="#br1" timeOffset="184272">4304 13053 0,'53'0'141,"-36"0"-141,19 0 15,70-18 1,-54 0 15,-34 18-15,0 0-1,-1 0 17,19 0-17,-1 0 1,18-17-1,-18 17 1,106-18 0,-53 1-1,-35 17 1,-17 0 0,-19 0-16</inkml:trace>
  <inkml:trace contextRef="#ctx0" brushRef="#br2" timeOffset="194944">1764 9049 0,'-18'0'141,"-17"17"-126,-18 1-15,35-18 16,1 18-16,-18-1 16,17 1-16,0 0 15,-35 34-15,36-52 16,-1 18-16,-17 17 31,-18 18 0,18-17-15,17-36-16,0 17 16,1 19-1,-19-1 1,1-18-1,17 19 1,1-1 0,-18 0 15,-1 53-15,1-35-1,0 53 1,-1-35-1,-52 140 1,35-69 0,36-37-1,-19 1 1,19 18 0,-19-1-1,1 36 1,18 0-1,-19-1 1,19 54 0,-19-36 15,36 1-15,-17 35-1,17-36 1,0-53-1,0-52 1,53 105 0,-36-87-1,1-19 1,17 36 0,18-36-1,0 19 1,18 16-1,-19-52 1,37 36 0,-1-1 15,0 18-15,0-36-1,-17 18 1,17-35-1,0 0 1,0-18 0,-17 18-1,35 0 1,35 0 0,-53 0-1,-17-53 1,17 18-1,-18-18 1,1 0 0,0 0 15,-1 0-15,18-18-1,18 1 1,-35 17-1,-36-18 1,18 18 0,17-35-1,54 17 1,-36 0 0,0 1-1,-17-1 1,-18-17-1,0 17 1,0 0 0,17-52 15,-17 35-15,0-18-1,-18 53 1,-17-18-1,17-17 1,36-36 0,-36 54-1,-17-1 1,-18 0 0,17 1-1,1-19 1,35-34-1,-18 17 1,-17 18 15,-1 35 1,-17-18-17,36-17 1,-19 35-16,-17-36 15,36 19 1,-19-1 0,-17 1-1,36-1 1,-36-17 0,17 35-1,1-18 1,-1 0-1,1 18 1,0-17 0,-18-1 15,17 0 0,1 18-15,-18-17-1,18 17 1,-1-18 0,1 18-1,-18-17 1,18-1 0,-1 18-1,-17-18 1,18 18 15,-18-17 32</inkml:trace>
  <inkml:trace contextRef="#ctx0" brushRef="#br2" timeOffset="196742.99">4198 12718 0,'0'-18'172,"18"18"-157,17-18-15,-35 1 16,18-1-16,-1 18 16,-17-18-16,18 1 15,0 17 110,-1 0-93,1 0 108,-18 17-124,17 19-16,-17 17 15,18-18 1,-18 18 0,18-18-1,-18 0 1,17-17 0,1 35-1,-18-35 16,0-1-31,0 1 16,18 17 0,-1-17 15,-17-1 16</inkml:trace>
  <inkml:trace contextRef="#ctx0" brushRef="#br2" timeOffset="202933">1940 9225 0</inkml:trace>
  <inkml:trace contextRef="#ctx0" brushRef="#br2" timeOffset="211114.99">1799 9278 0,'-35'53'796,"17"-18"-796,18-17 16,-17-18 47,17 18-48,-18-1 1,-35 89 15,35-88 0,18-1-15,0 1 15,-17 17-15,-1-35-1,1 53 1,-1 18 0,-17-36-1,17 0 1,0 0 0,18-17-1,-17 17 16,-1 18-31,0-35 16,1 17 0,17 18 15,-18-35-15,0 17-1,1-17 1,-1 70-1,1-53 1,-1 18 0,18-35-1,-18 35 1,18-36 0,-17 1-1,17 0 1,-18 34 15,0-34-31,18 17 16,0-17 15,-17 17-15,17-17-1,-18-18 1,18 35-1,0-17 1,-18 17 0,18-17-1,-17-1 1,17 1 0,0 0 15</inkml:trace>
  <inkml:trace contextRef="#ctx0" brushRef="#br2" timeOffset="-212271.36">1746 9331 0,'0'18'250,"0"-1"-250,-17-17 16,17 18-1,-18 0-15,18-1 16,0 1-16,-18-1 16,1 1-16,-36 70 31,-18 36 0,36-89-15,17-17-1,18-1 1,0 19 0,-17-19-1,-1 1 17,18-1-17,-35 19 1,35-19-1,-18 19 1,18-19 0,-53 54-1,36-36 1,-19 36 0,1-18-1,35-18 1,-18 0-1,1-17 1,17-1 0,0 19-1,-18-1 17,-17 0-17,35 1 1,0-1-1,-18 0 1,1-35 0,17 18-1,0-1 1,-18 1-16,18 0 16,-18 88-1,1-54 1,17-16-1,-18-19 1,18 19 0,0-1-1,-18 0 17,18 0-17,-35 54 1,17-1-1,1-53 1,17 0 0,0 18-1,-18-17 1,0 17 0,18-1-1,0 1 1,-17 36-1,17-37 1,-18 1 0,18 88-1,0-17 17,0-18-17,0 0 1,0-18-1,0 0 1,18 18 0,-1-89-1,1 36 1,-18-35 0,35 17-1,-17-17 48,0-18-63,17 35 31,0-35-15,36 53-1,-54-53 1,1 0-1,0 0 1,-1 18 0,19-18-1,-1 0 1,-17 0 0,-1 0 15,1 0-16,-1 0 32,1 0-31,0 0 0,-1 0-1,1 0 1,0 0-1,17 0 1,-17-18 0,-1 18-1,36-17 1,-35-19 0,-1 36 15,1-17-16,0 17 1,-1-18 0,-17 0-1,18 18 17,-18-17-17,18 17 16,-18-18 16</inkml:trace>
  <inkml:trace contextRef="#ctx0" brushRef="#br2" timeOffset="-211120.36">1570 12330 0,'0'0'0,"35"0"31,-17 0-31,-1 0 16,1 0-1,0 0 110,-1 0-109,-17 17 31,0 1-16,0-1 0,0 19-15,0-1 15,0-17-31,0-1 32,0 19-17,0-19 1,0 19-1,0-1 1,0-18 0,0 1-1,0 0 32,0-1-16,0 1-15</inkml:trace>
  <inkml:trace contextRef="#ctx0" brushRef="#br2" timeOffset="-208957.36">1782 12330 0,'0'-18'172,"17"0"-172,-17-17 32,18 0-17,17-1 1,-35 19-1,18-1 17,-1 18-17,-17-17 1,36-1 0,-19 0-1,19 1 1,-19-19-1,18 19 1,-17-1 0,17 0-1,-17 1 17,0 17-17,17-18 1,-17 1-1,17-1 1,-35 0 15,17 18-15,1-17 15,0 17-31,-1-18 16,1 18-1,17-18 1,-17 1 0,17-1 15,-17 0-15,0 18-1,17-17 1,18-19-1,-36 36 1,1 0 0,0-17-1,17 17 1,18-35 0,-36 35-1,1 0 1,35-18-1,-35 18 1,17-18 0,0 18-1,0 0 17,1 0-17,-1 0 1,-17 0-1,35 0 1,0 0 0,17 0-1,1 18 1,-36-18-16,-17 18 16,34-18-1,-16 0 1,-19 17-1,54 18 1,-36-17 0,0 17-1,18-17 17,0 17-17,0 18 1,-17-35-1,16 17 1,-16-35 0,-1 35-1,-17-17 1,-1-18 0,19 35-1,-19-17 1,54 53-1,-18-19 1,-36-34 15,1 17-15,0-35 0,-1 18-1,1 0 1</inkml:trace>
  <inkml:trace contextRef="#ctx0" brushRef="#br2" timeOffset="-207214.36">3810 12206 0,'18'0'109,"17"18"-93,-17-1-1,-1 1 17,18 0-17,-17-18 17,0 0-17,-18 17 1,17-17-1,1 0 1,0 0 0,-1 18-1,1-18 1,0 0 0,-1 18-1,1-18 16,0 0-31,-1 17 32,1-17-17,-1 0 1,1 0 62,0 0-47,-1 0-15,1 0 31,-18-17 47,18 17-79,-18-18-15,0 0 16,0-17-1,0-18 1,0 35 0,0-17-1,0 18 1,0-19 62,0 19-78,0-1 16,0 0-1</inkml:trace>
  <inkml:trace contextRef="#ctx0" brushRef="#br2" timeOffset="-203751.35">6967 13353 0,'71'0'141,"35"0"-125,0 17-16,-71 1 15,35 0-15,1-1 16,-18-17-16,-18 0 15,-17 18-15,-1-18 16,1 0-16,17 0 16,-17 0-1,123 0 17,-53 0-17,-35 0-15,18 0 16,-18 0-1,-18 0 1,18 0 0,-35 0-1,17 0 17,35 0-17,-17 0 1,35 0-1,-17 0 1,35-18 0,-18 1-1,0 17 1,36-18 0,-18 18-1,17 0 1,-52 0-1,52 0 1,-88 0 0,18 0-1,35 0 17,1 0-17,-19 0 1,18 0-1,142 0 1,-89 0 0,70 0-1,-69 0 1,-54-18 0,-35 18-1,-18-17 1</inkml:trace>
  <inkml:trace contextRef="#ctx0" brushRef="#br2" timeOffset="-180139.36">14922 12912 0,'53'17'125,"-35"-17"-109,17 0-16,-17 0 16,88 0-1,105-17 32,-122 17-31,-19 0-1,-35 0 1,-17 0 0,0 0-1,-1 0 17,1 0-17,0 0 1,-1 0-1,1 0 17</inkml:trace>
  <inkml:trace contextRef="#ctx0" brushRef="#br2" timeOffset="-173475.98">11977 11765 0,'-18'0'16,"1"0"-1,-54 18 1,18-1-16,18 19 15,-18-1-15,-53 18 32,35 0-1,36-18-15,18-17-1,-1 35 1,-17-18-1,17 35 1,0 1 15,1-18-31,17 0 32,0 0-17,0 0 1,0 35-1,17 35 1,-17-70 0,18 18-1,0-54 1,-1 19 0,-17-1-1,53 18 1,-35 0-1,70 17 1,-35-17 0,88 53-16,-17-18 31,17 36-15,-18-71-1,-70-36 1,35 19-1,0-19 1,36 1 0,-36 0-1,71-1 1,-18 1 0,-35-18-1,53 0 1,-54 0-1,19 17 1,-54-17 0,36 0-1,0 0 17,106 0-17,-124 0 1,194 0-1,-123 0 1,-18 0 0,0 0-1,0 0 1,-17 0 0,52-17-1,-105-1 1,87-35-1,-34 0 1,35-35 0,-36 35-1,1 0 17,-72 36-17,1-19 1,-35 1-1,53-141 1,-1 35 0,36-71-1,-53 89 1,-53 34 0,18 19-1,-18-36 1,0 18-1,0-18 1,0 71 0,-18-1 15,18 19-15,-18-1-1,-17-17 1,35 0-1,-88-36 1,35 53 0,-88-35-1,0 18 1,0 0 0,17 17-1,1 1 1,34 17-1,1 0 1,-35-18 0,-36 18-1,53 0 17,-53 0-17,54 0 1,34 0-1,18 0 1,-17 0 0,-54 0-1,36 0 1,-71 0 0,36 0-1,17 0 1,35 0-1,-17 0 1,17 0 0,1 0 15,17 0-15,-35 0-1,-36 0 1,54 0-1,-18-18 1,-1 18 0,36 0-1,-17 0 1,35-17 0,-1-1-1,-17 18 16,36 0-15,-18-18-16,-1 18 31,19-17-15,-36 17 0,0 0-1,18 0 16,17 0-15,-35-18 15,35 18-15,-17-18 0,0 18-1,35-17 1,-36 17-1,1 0 1,-71-18 0,53 18-1,36 0 157,-1 0-156,1 0-1,-72 35 17,36 1-32,1-1 15,-19-17 17,53-1-17,1-17 1</inkml:trace>
  <inkml:trace contextRef="#ctx0" brushRef="#br3" timeOffset="-160827.65">1799 14834 0,'35'0'140,"-17"0"-124,35 0-16,0 0 15,-35 0 1,17 0 31,-18 0-31,1 0-1,35 0 1,18 18-1,-36-18 1,-18 18 0,1-18 93,0 0-109,-1 0 16,1 0 15,0 0-15</inkml:trace>
  <inkml:trace contextRef="#ctx0" brushRef="#br3" timeOffset="-159404.65">3722 14834 0,'17'0'156,"1"0"-94,17 0-46,-17 0 0,0 0-1,-1 0 16,1 0-15,0 0 0,-1 0-1,1 0 1,-1 0-16,1 0 16,17-17-1,-17 17 1,0 0-1,-1 0 1,1-18 0</inkml:trace>
  <inkml:trace contextRef="#ctx0" brushRef="#br3" timeOffset="-153909.65">2046 9013 0,'-53'-17'140,"18"-1"-124,-18 1-16,0-1 16,-17 18-16,34-18 15,1 18-15,17 0 16,1 0 0,-19 0-16,1 0 15,-229 0 16,175 0-15,19 0 15,-1 0-15,54 0 0,-1 0-1,0 0 16,1 0-15,-1 18 15,-17 0-31,-1-1 16,-34 54 0,-1-18-1,1 35 1,17-18-1,-35 1 1,-18 70 15,71-106-15,-18 54-16,-18-19 16,-17 54-1,17-36 1,18 18-1,36-53 1,-36 17 0,18 1-1,-18 34 1,53-69 0,-36 17-1,36-36 1,0 1-1,-17 17 1,17 0 15,-18 71-15,18 0 0,0-18-16,0-35 15,-17 53 1,17 53-1,0 0 1,0-54 0,0 125-1,0-142 1,17 71 0,18 52-1,18 19 16,-35-142-31,70 247 32,0-106-1,-52-176-15,52 124-1,35-36 1,54 106-1,-160-212 1,72 53 0,-1 18-1,18 0 17,-89-89-32,18 36 15,36 18 1,17-1-1,0 1 1,-35-18 0,0-18 15,-17 0-15,16 1-1,37-19 1,-36 19-1,-36-1 1,54-17 0,-1-1-1,-17 1 1,35 17 15,-52-17-31,52 17 16,-35 0-1,17-17 17,-34-18-32,-1 0 31,0 18-15,18-18-1,-35 0 1,35 17-1,-18-17 1,53 0 0,-53 0-1,18 0 1,0 0 0,18 0 15,-18 0-16,0 0 1,0 0 15,-36 0-15,18 0 0,-17-17-1,35 17 1,-18-18-1,1 18 1,-19 0 0,1 0 15,0-18-31,-18 1 16,17 17-1,1-18 1,-1 0-1,1 18 1,0 0 0,17-17 15,-17-1-15,17 18-1,-17 0 1,-1 0-1,71 0 1,-70 0 0,0 0-1,-1 0 32,1 0-31,0 0-1,-1 0 1,1 0-16,-1-17 16,1 17 15,0 0-15,17 0 15,-17 0-16,17 0 1,-17 0 0,17 0-1,-17 0 1,17 0 15,-18 0-31,1 0 16,0 0-1,-1 0 95</inkml:trace>
  <inkml:trace contextRef="#ctx0" brushRef="#br3" timeOffset="-145153.6">2011 9013 0,'-18'0'1281,"-35"0"-1265,18 0-16,17 0 15,-17 0-15,0 0 16,0 0 0,17 0-16,0 0 15,1 0 48,-19 0-48,19 0 1,-19 0 0,1 18 140,-18 17-141,18 18-15,-36-17 16,36-1 0,17-35 15,1 17-15,17 1 30,-18 0-30,-17 17-16,0 0 16,-18 18-1,-18 0 1,36-35 0,0 35-1,-1-36 1,19 1-1,17 0 17,-36-1-1,1 54-15,-53 17-1,35-35 1,53-35-16,-18-18 15,18 17 1,-35 36 62,-18 35-62,36-17-1,-36 17-15,-18 0 16,1 36 0,34-54 15,1-17-15,35-18-1,-71 71 1,36-35-1,0 52 1,17-17 0,-17 0-1,-36 35 17,71-106-32,-35 71 15,0 0 1,-18 70 15,53-140-31,0 34 16,-18 1 15,1 17-15,17-17-1,0 17 1,0 35-1,0 54 1,0-124 0,0 17-1,0 18 1,35 18 0,35 35-1,-34-35 1,52 35-1,-17-35 1,-1-18 0,-17 0 15,-35-52-31,52 52 16,-17-18-1,0-34 1,18 17-1,-19 17 1,54 1 0,-88-36-1,35 18 1,35 35 0,124 177 15,-159-212-31,17 0 15,-17 17 1,-35-52 15,-1-18-15,-17 17 0,18-17-1,35 53 1,-35-35-1,17 0 1,-17-1 0,-1 36-1,1-53 1,-1 18 0,36 35-1,-35-53 16,0 0-31,-1 17 16,-17 1 31,18-18-31,0 0-1,-1 0 16,-17-18 641,0 1-547,0-1-125,0 0 16,0-17-16,0 18 16,-35-36-1,0-18 16,52 106 157,19 18-188,-1-17 16,-35-1-16,35 71 15,0-53 1,1 35 15,-36-71 0,0 1 1,0 0-17,0-1 1,0 1-1,-18-18 64,0 0-64,1 0 1,-1 0-16,0 0 31,-34 0-15,34 0-16,-35 0 15,0 0 17,0 18-17,18-18 1,17 0-16,1 0 15,-1 0 1,-35 0 0,35 0 31</inkml:trace>
  <inkml:trace contextRef="#ctx0" brushRef="#br3" timeOffset="-143213.65">1993 14870 0,'0'17'141,"0"18"-126,0 1-15,18-1 16,-1 36 15,19 17 1,-1-71-17,0 36 1,-17-17-1,17-1 1,0 0 0,-17-35-1,0 18 1,17 17 0,0-35-1,18 18 16,-35-1-31,0-17 16,34 0 0,37 18 15,-36-18-15,-1 0-1,-16 0-15,34 0 16,36 0-1,-53 0 1,18 0 0,-18-18-1,35 1 17,-71 17-32,36-18 15,-17 0 1,16 18-1,-34-17 1,17-18 0,1 35 15,52-36 0,-35-34-15,17 34-1,-34 1 1,-36 18 0,17-1-1,1 18 1,0-35 0,-18 17-1,35-35 1,-18 0-1,1-17 1,0 52 15,-18-17-15,35-18 0,-17-35-1,-1 17 1,-17 36-1,18-1 1</inkml:trace>
  <inkml:trace contextRef="#ctx0" brushRef="#br3" timeOffset="-141778.65">3563 14728 0,'18'-17'63,"-1"-1"-48,1 1 1,35-19 15,-18-17-31,-17 36 16,17-1 15,0 0-15,-35 1-1,18-1 1,0 18-1,-1-17 1,19-19 0,-36 19-1,17 17 1,-17 17 203,18 36-219,-1 18 15,1-71-15,-18 35 16,18 0 0,-1-17-1,1-18 110,0 0-109,-1 18-1,-17-1 1,18 18 78,0 18-79,-18-35-15,35 35 16,-35-35 0,18 17 15</inkml:trace>
  <inkml:trace contextRef="#ctx0" brushRef="#br3" timeOffset="-137565.65">13758 15081 0,'89'-35'62,"-1"-36"-46,0 36-16,18-18 31,-53 36-31,70-19 31,-105 36 1,-1 0 30,19-17-46,-1 17-16,18 0 31,17 0-15,-52 0-1</inkml:trace>
  <inkml:trace contextRef="#ctx0" brushRef="#br3" timeOffset="-125654.6">1764 16651 0,'18'0'62,"-1"0"-46,36 0-16,106 0 31,88 71 0,-212-54 1</inkml:trace>
  <inkml:trace contextRef="#ctx0" brushRef="#br3" timeOffset="-125001.64">3298 16810 0,'18'0'94,"0"0"-63,-1-18 1,124 18-17,-35 0 1,-53 0-1</inkml:trace>
  <inkml:trace contextRef="#ctx0" brushRef="#br3" timeOffset="-120521.64">7038 15328 0,'-18'0'31,"-35"-53"-15,18 53 0,-18-17-16,36-1 15,-36 0-15,-53-17 31,53 17 1,35-17-17,1 35 1,-19-35 0,19 17-1,-36-17 1,17 17-1,19 18 32,-1 0-31,1 0 0,-89 0-1,35 0 1,-52 53-1,52 0 1,-17 0 0,53-35-16,17-1 15,-17 1 1,-1 17 0,1 1-1,0-1 1,17-18-1,1 19 1,-1-19 0,0 36 15,1 0-15,17 0-1,0-18 1,0-17-1,0 35 1,0 18 0,0 52-1,35 36 1,-35-106 0,18 0-16,17 35 15,-17 18 1,17 35 15,0-71-31,18 89 16,18-18 15,-36 53-15,-35-176-1,53 141 1,0-71-1,35 70 1,-53-122 0,0 34-1,1-34 1,-19 17 15,1-18-31,0-35 16,35 53-1,-18 0 17,-18-53-32,19 17 31,-19-17-15,89 0-1,-53 0 1,18 0-1,35 0 1,17-88 0,-105 53-1,52-53 1,-17-54 0,-18 37 15,-17 52-31,17 0 15,-17-18 1,35-176 15,-36 106-15,-17 0 0,0 71-1,0-36 1,0 35-1,0 18 1,0-35 0,-35-88-1,18 52 1,-36 36 0,35-18-1,0 18 1,-17 17-1,17-52 1,1-18 0,-18-53 15,17 141-15,18 0-1,0 35 1,-35-52-1,35 52 17,-18 0-17,0 18 110,1 0-109,-1 0 31</inkml:trace>
  <inkml:trace contextRef="#ctx0" brushRef="#br3" timeOffset="-116141.64">9278 16051 0</inkml:trace>
  <inkml:trace contextRef="#ctx0" brushRef="#br3" timeOffset="-112335.64">13300 16545 0,'35'18'125,"-17"-18"-109,-1 0 0,1 0-16,35 0 31,88 0 0,-71 0-15,-34 0-1,-19 0 1,19 0 46,-19 0-62,19 0 16,-19 0-16,1 0 16,0-18 15,-1 18-15</inkml:trace>
  <inkml:trace contextRef="#ctx0" brushRef="#br3" timeOffset="-86395.63">18027 4110 0,'53'-18'109,"0"1"-109,17-1 16,36 0-16,247-17 31,247 35 0,-265 0-15,-53 0-1,265-53 1,-194 53 0,35-18-1,-124 18 1,-17 0-1,-106 0 1,0-17 0,53-18-1,53 17 17,-106 18-32,106 0 15,18 0 1,35 0-1,-36 0 1,-17 0 0,18 0-1,-106 0 1,-89 0 0,-52 0-1</inkml:trace>
  <inkml:trace contextRef="#ctx0" brushRef="#br3" timeOffset="-85275.63">24253 3422 0,'18'35'94,"17"0"-78,89 124-1,17 18 17,-88-107-1,0 1-15,-36-54-1,-17 1-15,18-18 16,-18 18-1,18-1 17,-18 19-17,17-19 1,-17 1 0,18-18 15,-18 17-16,-18-17 79,1 0-63,-1 0-31,0 0 0,-17 0 16,18 18 0,-54 0-1,0-18 1,18 0 0,1 0-1</inkml:trace>
  <inkml:trace contextRef="#ctx0" brushRef="#br3" timeOffset="-78136.61">11501 6315 0,'0'35'234,"0"53"-234,17-35 16,-17-35-16,18 17 15,-1 18-15,1-18 16,-18 0 0,35 1-16,-35-19 31,18-17-15,0 36 15,-1-19-16,1 1 1,0 0 0,-1-1-16,1 1 15,17 0 17,-17 17-17,17-35 1,-17 35-1,52 0 1,-17 18 0,18 0 15,-1-18-15,-34 1-1,-1-19 1,35 36-1,-17-35 1,35 35 0,-17-18-1,35 36 1,-18-36 0,-53-17-16,18-1 15,35 36 1,1-18-1,-1-17 1,124 0 0,-36-18 15,0 0-15,-52 17-1,-1 1 1,-70-18-1,18 0 1,-1 0 0,1 0-1,70 0 1,-71 0 0,1 0-1,-18 0 1,-18 0-1,53 0 1,-17 0 15,-53 0-15,17 0 0,-17-18-1,34 1 1,1-19-1,-17 19 1,34-18 0,1-18-1,-36 35 1,18-35 0,-35 35-1,17-17 1,0-18-1,-17 36 1,-1-19 0,19-17 15,-36 18-15,0 0-1,35-106 1,-35 88-1,18-18 1,-18 1 0,70-89-1,-35 53 1,1-35 0,-1 18-1,-17 17 1,-1 53-1,-17 17 1,0 19 0,0-18 15,0 17-15,18-35-1,0-18 1,-1-17-1,-17 53 1,0 0 0,18-1-1,-18 19 1,0-1 0,0-17-1,0 17 1,0-35-1,0 18 1,0-18 0,-18 0 15,1-35-15,-1 35-1,0 0 1,18 18-1,0 17 1,-17 1 0,-19-1 46,1-17-62,-18 17 16,-35-52-1,0 34 1,-36 1 0,36 17 15,35 18-31,-35 0 16,-18 0-1,18 0 1,17 0-1,-34 0 1,-1 0 0,-71 18-1,36-18 1,-53 0 0,35 18-1,1-1 1,-1 1-1,0 0 1,36-18 0,-71 52 15,88-52-15,18 18-1,-36 0 1,18-1-1,1 1 1,-37 0 0,54-18-1,18 0 1,34 0 0,19 0-1,-18 0 16,17 17 16,0-17-31,1 0 0,-19 0-1,19 0 1,-36 18-1,-18 0 1,18-18 0,-17 35-1,34-35 1,-16 0 0,-19 17-1,-17 19 1,53-19-1,-1-17 1,1 18 0,-36 17 15,1 1-15,-18-1-1,52-35 1,19 17-1,-1 1 1,0-18 0,1 18-1,-1-18 1,1 17 15,-1-17-15,18 18-1,-18-18 1,1 18 0,17-1 15,-18 1-15,0 17 15,1-17-16,17 17 1,0 89 0,0-54-1,0-52 1,0 17 0,0 18-1,0-18 1,17 36-1,19 17 1,-1 0 15,18 0-15,-18-52 0,0-1-1,-17 0 1,0-17-1,-1-18-15,1 35 16,0-17 0,-1-1-1,-17 1 17,18 0-17,-1-1 16,1 19-31,17-19 16,-17-17-16,0 53 31,17-35-15,-17 17 0,17 0-1,-35-17 1,53 53-1,-36-54 1,36 36 0,18 53-1,-36-71 1,18 18 0,-35-35-1,-18-1 32,17-17 0,1 0-31,-18 18-16,18 0 15,17-1 1,-17 1-1,17 0 1,0-1 0,-17 1-1,17-18 1,71 35 15,-36-17-31,19-18 16,-72 17-1,54 1 17,-54-18-32,19 18 31,-1-18-15,53 0-1,-35 17 1,0-17-16,35 18 15,-35 0 1,35-1 0,-88 1-1,36-18 1,-19 18 0,1-18-1,0 0 1,17 0-1,18 17 1,-18-17 15,18 0-15,88 18 0,-35-18-1,-36 18 1,-52-18-1,0 0 1</inkml:trace>
  <inkml:trace contextRef="#ctx0" brushRef="#br3" timeOffset="-74317.61">6032 17180 0,'71'-17'31,"-36"-1"-16,1 0-15,17 18 16,-18 0-16,0 0 16,0 0-16,-17 0 15,17-17-15,53 17 32,212-53-1,-211 53-16,-37-18-15,-34 18 16</inkml:trace>
  <inkml:trace contextRef="#ctx0" brushRef="#br3" timeOffset="-69061.64">19121 6350 0,'70'0'31,"-17"0"-16,88-35-15,-70 35 16,-1-53-16,36 18 16,53-18 15,-36 35 0,-87 18-15,16 0-1,37 0 1,-36 0 0,52 0-1,-16 0-15,69 0 16,89 0 0,-70 0-1,-89 0 1,18 0-1,-18 18 1,-35-18 0,0 0 15,-36 0-15,1 0 15,0 0-16,35 0 1,70 0 0,-35 0-1,-52-18 1,-19 18 0</inkml:trace>
  <inkml:trace contextRef="#ctx0" brushRef="#br3" timeOffset="-50253.64">15822 3669 0,'0'18'94,"0"52"-94,35 18 16,1-17-16,-19-18 15,36 53 1,18-1 15,-71-87 0,0 0-15</inkml:trace>
  <inkml:trace contextRef="#ctx0" brushRef="#br3" timeOffset="-49219.63">15822 4163 0,'18'17'31,"35"54"-31,0-18 16,17 17 0,-52-34-16,17-1 15,-17-17-15,35 52 31,-18-35 1,-35-52 93,35-54-125,-35 1 15,18 34 1,-1-69 0,54-54-1,-36 106 1,-35 18-1,18 17 1,-18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6:04:02.933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FFFF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1217 10019 0,'-18'0'188,"36"53"-173,0 0 1,-1-36-16,1-17 15,-18 18-15,18-36 204,17-35-204,0 18 15,106-124 1,36 1 15,-89 52-15,0 35 15,-17-17-15,34-18-1,1 18 1,-53 53-16,18-1 15,-18-34 1,17 17 0,-17 0-1,35-35 1,36 0 0,-18 0-1,-71 52 1,-17 36-1</inkml:trace>
  <inkml:trace contextRef="#ctx0" brushRef="#br0" timeOffset="16301">2752 11112 0,'35'0'125,"53"0"-110,0 0-15,36 0 16,-1 0-16,54 36 15,-19-36-15,-52 0 16,53 0-16,-36 0 16,-34 0-16,-36 0 15,105 0 1,160-18 15,-248 18-31,160 0 16,-72 0-1,-69 0 1,16 0 15,-34 0-15,17 0 0,36 0-1,105 0 1,36 0-1,158 0 1,-123 0 0,0-35-1,-36 17 1,36 1 0,88 17-1,-35 0 1,0 0-1,-89 0 1,36 0 15,-159 0-15,-35 0 0,35 0-1,-17 0 1,17-18-1,-35 18 1,17-18 0,71 1-1,0 17 1,-17 0 0,52 0-1,18 0 1,-18 0-1,-35 0 1,-70 0 15,17 0-15,-35 0 0,-71 0-1,18 0 1,-18 0-1,-17 0 1,-1 0 0,1 0-1,17 0 1,71 0 0,-53 0-1,17 0 1,-70-18 187,0 0-172,0-52-31,0 35 16,0-1-16,0-17 15,-17 36-15,-1-71 16,-17 17 15,17 0-15,1 36 0,-1-18-1,18 18 1,-18-18-1,1 18 1,17-1 0,-18 19-16,0-18 15,18-36 1,-35 18 0,35 35-1,0-34 1,0 34-1,-17-17 1,-1-1 15,0 19-15,18-1 0,-17 0 15,-1 1-16,0 17 1,-70-36 0,-35 19-1,-71-1 1,141 18-16,-124 0 16,-34 0-1,-1 0 1,0 0-1,-35 0 1,18 0 15,-18 0-15,18 0 0,17 0-1,-123 0 1,88 0-1,35 0 1,-52 0 0,-1 0-1,-52 0 1,70 0 0,-53 0-1,0 0 1,-53 0-1,124 0-15,-159 0 16,35 0 15,-17 0-15,-54 0 0,54 0-1,35 0 1,106 0-1,-71 0 1,88 0 0,-70 0-1,53 0 1,-18 0 0,35 0-1,36 0 1,-1 0-1,18 0 1,18 0 15,-17 0-15,69 0 0,-34 18-1,35-1 1,-36 1-1,54 35 1,-54-18 0,36 18-1,-53 0 1,106-53 0,17 18-1,-17-1 1,35 1 15,-18-18 16,18 35-31,-18-17-1,18 0-15,0 17 16,0 35-1,0 1 1,0 17 0,0-17-1,0-1 1,0-34 0,0-1-1,18 53 1,17-17-1,-35-36 1,53 18 15,-53-18-15,0-17 0,18-18-1,-1 0 1,19 35-1,87 0 1,18 1 0,53-1-1,-35-18 1,-53 19 0,-35-36-1,-19 0 1,72 0-1,-36 0 1,88 0 15,-17 0-15,-35 0 0,-18 0-1,-36 0 1,1 0-1,17-18 1,-35 18 0,0-18-1,35 1 1,-35 17 0,0 0-1,-18-18 1,0 18-1,1 0 1</inkml:trace>
  <inkml:trace contextRef="#ctx0" brushRef="#br0" timeOffset="34338">512 10389 0,'35'0'94,"-18"0"-79,36 0-15,18 0 31,141-17 1,-195 17-17,18 0 1,-17 0 15,0 0 0,-1 0-31,1 0 32,0 0-17,-1 0 1,1 0 0,17 0-1,-17 0 1,17 0-1,-17 0 1</inkml:trace>
  <inkml:trace contextRef="#ctx0" brushRef="#br0" timeOffset="35856.04">1005 10072 0,'0'17'125,"18"-17"-109,17 36-16,-35-19 15,36 1 1,-19 17 15,1-17-15,0 17-1,-1-17 17,1-1-17,-18 1 1,35 0 0,0 52-1,18-17 1,-35-18-1,-18-17 1,-18-18 172,18 18-173,-35-18 1,0 0-1,-18 0 1,-35 17 0,70 1-1,-35 17 1,35-35 0,1 18-1,-1-18 1,0 0 15,1 0-15,-1 0-16,1 0 31,-19 0-15,1 0-1,17 0 1,1 0-1,-1 0 1,0 0-16,1 0 16,-1 0-1,1 0 17,-1 0-1</inkml:trace>
  <inkml:trace contextRef="#ctx0" brushRef="#br0" timeOffset="38757">512 13070 0,'17'0'125,"18"0"-125,36 0 16,-18 0-16,35 0 31,53 0 0,-106 0-15,18 0 46,-35 0-62,0 0 16,17 0 0,0 0-1,89-17 1,-54 17 0,18 0-1,-52 0 63,-19 0-62,1 0 31,0 0-47,-1 0 15,19 17 1,-1-17 0,0 18-1,18-18 1,-35 0 15,-1 0-15,1 0-1,17 0 1,1 0 0,-19 0-1</inkml:trace>
  <inkml:trace contextRef="#ctx0" brushRef="#br0" timeOffset="43570.04">1323 15205 0,'53'0'141,"-36"0"-125,36 0-16,0 0 15,0 0 1,18 0 15,-54 0 0,1 0-31</inkml:trace>
  <inkml:trace contextRef="#ctx0" brushRef="#br0" timeOffset="51030">9437 16510 0,'0'-18'78,"0"-35"-63,0-105 1,0-230 0,17-283 15,-17 319-16,0 16 1,-17 142 0,-1 36-1,1-54 1,-19 124-16,36-159 16,-17 88-1,17 89 1,0-1-1,0-70 1,-36-88 15,19 35-15,17 52 0,-18 19-1,18-36 1,0 53-1,0-17 1,0 52 0,0 36-1,0-35 1,0 34 0,0-17-1,0 18 1,0-71-1,0-53 1,0 54 15,0 16-15,0 54 0</inkml:trace>
  <inkml:trace contextRef="#ctx0" brushRef="#br0" timeOffset="52276">8520 11959 0,'0'0'0,"35"-35"15,0-36-15,36 1 16,-36-36-16,0 35 15,1 1-15,-19 17 16,18 0-16,18-88 31,0 53 1,-35 52-17,-18 1 16,0 17-31,35-17 16,-35 18 15,0-1-15,35 18 93,1 18-109,-19-1 16,72 36 0,16 18-1,-52-18 1,36-18-1,-89-17-15,35 17 16,0-18 15,0 36-15,36 18 0,-53-36-1,34 18 1,1 35-1,0-17 1,0 17 0,-18-35-1,-17 18 1,0-19 0,-1 1-1,19 18 1,-19 17-1,1-17 17,0-36-17</inkml:trace>
  <inkml:trace contextRef="#ctx0" brushRef="#br0" timeOffset="53689">3440 16334 0,'35'0'78,"18"-18"-62,35-17-16,35-18 16,195-35-1,246-106 16,-458 158-31,35-34 16,-70 17 15,-18 18-15,17-1 0,-17 1-1,-35 35 1,17 0-1,0-18 1,18 1 0,-17 17-1,-19 0 1,1 0 0</inkml:trace>
  <inkml:trace contextRef="#ctx0" brushRef="#br0" timeOffset="54857.05">6562 13617 0,'17'0'141,"19"0"-141,34-35 15,36-71-15,0 36 16,70-72 0,1 1 15,-160 124 31,1 17-46,-1-18-16,19 18 16,-19-18-1,19-17 1,-19 35-16,1-18 16,0 1-1,70-36 1,-18 18-1,36-1 1,-88 36 15</inkml:trace>
  <inkml:trace contextRef="#ctx0" brushRef="#br0" timeOffset="56481.04">952 10883 0,'0'18'93,"18"-1"-93,0 1 16,35 17 0,-18-17 15,36-18-16,-1-18 1,54-35 15,-89 18-31,106-53 16,-35-18 0,-18 18-1,18-36 1,53 19-1,17-19 1,-53 36 0,-52 35-1,0 18 1,34-18 0,-69 53-1</inkml:trace>
  <inkml:trace contextRef="#ctx0" brushRef="#br0" timeOffset="71754">12312 18027 0,'18'0'141,"-1"0"-126,1 0 48,17 0-48,-17 18 1,17-18 0,89 35 15,-54-35 0,-35 0-31,36 0 16,-36 0-1,36 0 1,-1 17 0,-17-17-1,-18 0 1,18 0-1,53 0 1,-70 0 0,34 0-1,36 0 1,-53 0 15,-18 0-15,0 0-1,18-35 17,-35 35-32,17-35 31,0 17-15,-17-17-16,17 0 15,1-1 1,-19 19-1,19-36 1,-19 18 0,1-36-1,17-17 1,-35-36 0,35-17 15,-35 106-31,0-53 15,0-18 1,0-17 15,0 87-15,0-70 0,0 89-1,-52-265 1,52 229-1,-18 0 1,0-71 0,-17-17 15,35 123-31,-18-34 16,18 16-1,-17 19 1,-1-19-1,-17-17 1,17 36 15,18-18-15,-18 35 0,-17-36-1,-35 19 1,17-1-1,-18-17 1,1 17 0,-1 18-1,-17 0 17,53 0-32,-18 18 15,0-18 1,-18 17 15,36 1-31,-71 17 31,53 1-15,18-36 0,17 17-1,1-17 1,-19 35-1,1 18 1,0-35 15,17 35-15,-35 17 15,53-34-31,-17-1 0,-19 36 16,19-1-1,-36 36 1,53-53 15,-18 35-15,18-35 0,-18 18-1,18-1 1,0-17-1,0 18 1,0-1 0,0 1-1,0-18 1,0 0 0,0 17-1,18 1 1,0-1-1,-1-35 1,-17 1 15,36 52-15,-19-53 0,1 1-1,0-1 1,-1 0-1,-17 0 1,53 36 0,-35-53 15,-1 17-31,1-18 16,0-17-1,17 18 16,-17 0-31,17-1 16,-17-17 15,34 36-15,-34-19 15,0-17-15,-1 0 15,1 0-15,0 0 46,-1 0-46</inkml:trace>
  <inkml:trace contextRef="#ctx0" brushRef="#br0" timeOffset="77067">24324 8996 0,'0'53'47,"0"35"-47,0 0 15,0 71-15,0-18 16,0-18-16,0-34 16,0 34-16,0 124 31,0 88 0,0 71-15,0-230-16,0 89 15,18 176 1,-1-88 0,-17 70-1,36-282 1,-19 88 0,1-70-1,17 141 16,18-53-31,-18 35 16,1-35 15,34 88-15,-70-247 0,35 106-1,-17 18 1,-18-18-1,0-159 1,0 124 0,0 0-1,0 106 17,0-142-32,0 53 15,0 1 1,0 87 15,-18-105-15,18-71-1,-17 159 1,17-53 0,0-158-1,-18 16 1,18 1-1,0 36 1,-17-37 0,17 1-1,0 0 1,0 71 15,0-107 16,0 19-31,0-19-1,0 1 1</inkml:trace>
  <inkml:trace contextRef="#ctx0" brushRef="#br0" timeOffset="78307">24289 17392 0,'0'35'62,"35"36"-46,-17-1-16,17-17 15,35 71 1,-17 17 31,0-88-31,-53-36-1,18 19 1,0-19-1,17 19 1,-17-36 0,-18 17-1,17 1 17,1-18 77,-1 0-78,-17-18-15,53-52-1,53-54 1,-53 54 0,-18 17-16,-17 35 15,17-35 1,1 0 0,-19 18 15,18 0-31,-17 17 15,17-17 1,-17 17 15</inkml:trace>
  <inkml:trace contextRef="#ctx0" brushRef="#br1" timeOffset="83695.09">23601 9207 0,'0'18'63,"0"88"-63,0 123 15,0 1-15,0 334 32,17 441-1,-17-881-15,0 229-1,0 88 1,0-89 15,0-263-31,0-19 16,-52 142-1,16 0 1,1 105 0,-36-17-1,1 70 1,52-140-1,-17-36 1,35-89 0,0-34-1,0 0 1,-18 123 15,18-124-31,0 36 16,-17 0-1,17 35 17,0 35-17,-36 54 1,1 69 0,35-122-1,0-71 1,0-89-1,0 1 1,0 0 15,0 123-15,18-35 0,-1 17-16,19-17 15,-19 0 1,-17-53-1,18 17 17,-18-17-17,0 0 1,0-18 46,0-17-62,0 35 16,0 17 0,0 1-1,0-36 1,0 1 0,0-19-1,18-17 79</inkml:trace>
  <inkml:trace contextRef="#ctx0" brushRef="#br1" timeOffset="85194.05">22701 17233 0,'0'35'78,"0"1"-78,0 52 32,53 71-1,-35-71-15,17 35-1,-17-70 1,-1-53-1,1 53 1,0 0 0,-1-53-1,-17 18 1,18-1 0,0-17 15,-1 18-31,1 17 15,17-35 17,-17 18-17,-1 0-15,1-18 16,0 17 0,-1-17 15,1 0 16,0 0 0,-1 0-47,1 0 15,-1-17-15,19-1 31,-1 0-31,-17-35 16,35 18 15,-36 17-15,-17 1-16,18 17 16,17-35-1,0 17 1,18-35-1,-35 35 1,35-17 0,-18-18-1,-17 53-15,17-35 32,-17 17-32,-1 1 125,1-19-32,0 36-93,-1-17 16,-17-1-16,36 0 31,-36 1-31,35-1 16,-35 0 62,0-17-62</inkml:trace>
  <inkml:trace contextRef="#ctx0" brushRef="#br1" timeOffset="93249.05">12823 11553 0,'18'0'94,"35"0"-94,0 0 15,-18 0-15,53 0 32,-52 0-32,122 0 31,-140 0-15</inkml:trace>
  <inkml:trace contextRef="#ctx0" brushRef="#br1" timeOffset="130433.05">16104 9701 0,'36'36'125,"-36"69"-125,0 37 15,0 334 1,0-212 31,0-193-32,0-18 1,0 88 0,0-106-1,17 89 1,-17 52-1,0-105-15,0 52 16,0-35 0,0-17-1,0-18 1,0 17 15,0-52-31,0 0 16,53-18 187,-35 0-187,88-18-16,282 18 31,-247 0-31,159 0 15,-36 0 1,36 0 15,-176 0-15,-72 0-16,37 0 16,17 0-1,70 0 1,-106 0-1,72 0 1,-37 0 0,125 0 15,-195 0-31,53 0 16,0-18-1,-70 1 16,0-1-15,17-17 15,35-36-15,-34 36 0,17-88-1,-18 17 1,36-106-1,-54 141 1,18-211 0,18 18-1,-17-19 1,-1 89 0,0 36-1,-35 69 1,18-52 15,-18 88-31,0 1 0,0-19 31,0-35-15,0 0 0,0 89-1,0-36 1,0 17-1,-18 1 1,1 0 0,-19 35-1,19-35 1,-72 17 15,19 0-31,-107 18 16,-105-17-1,-123 17 17,158 0-17,17 0 1,72 0 0,-54 17-1,18 36 1,0-17-1,88-1 1,-17-18 0,52 1-1,36-18 1,17 18 0,-35-1-1,18-17 1,-18 18-1,-18 17 17,-34 1-17,52-19 1,35-17 0,0 18-1,-17 0 1,17-18-1,1 17 1,-18 1 0,-18-1-1,35 1 1,0 0 0,1 17 234,-19 36-235,36-36-15,-35 18 16,-35 35 15,52-70-31,18 17 16,-18-18-1,1 1 1</inkml:trace>
  <inkml:trace contextRef="#ctx0" brushRef="#br1" timeOffset="132952.04">10495 10830 0,'35'0'62,"-17"0"-46,0 0-16,17-17 16,53-1 15,36 0 0,-107 18-15,19 0-1,-19 0 17,1 0-17,-1 0 1,1 0 0,0 0-1,-36 0 48,-17 0-63,-18 0 15,18 0 1,-89 0 0,-17 53-1,0-35 1,70 0-1,1-18 1,52 0 15,53 0 126,18 0-157,-17 0 15,69 0 1,-34 0-1,17 0 1,53 0 0,-70 0-1,17 0 1,-53 0 0,-17 0-1</inkml:trace>
  <inkml:trace contextRef="#ctx0" brushRef="#br1" timeOffset="147579.04">970 9931 0,'18'17'46,"-1"-17"-30,1 36-16,0-36 16,-1 17-16,1 1 15,0-18-15,-1 18 16,36 52 0,18 1 15,-54-1-16,36-35 1,-35 18 0,35 18 15,-53-53-15,0-1-16,35 18 15,-17 1 1,-18-19 15,0 1-15,0 0-1,0-1 1,0 1 0,-18-18 62,0 0-78,1 0 15,-1 0 1,-17 0 0,-89 18-1,19 17 1,16 0-1,54-35 1,0 0 0,17 0-1,1 0 1,-19 0 0,19 0-1,-36 18 1,35-18-1,-17 0 17,17 0-32,1 0 31,-1 0-15</inkml:trace>
  <inkml:trace contextRef="#ctx0" brushRef="#br1" timeOffset="148937.07">247 10283 0,'35'0'78,"1"0"-62,16 0-16,54 0 31,0 0 0,-71 0-15,1 0-16,87 0 31,-70 0-31,70 0 16,-17-17-1,-17 17 1,-72 0-1,18-18 17,-17 18-17,0 0 1,-1 0 15,1 0-15,0 0-1,-1 0 32,1 0-31</inkml:trace>
  <inkml:trace contextRef="#ctx0" brushRef="#br1" timeOffset="157348.06">6138 13370 0,'-17'18'422,"-19"0"-407,36-1-15,-17 1 16,17-1-1,-18 1-15,0 0 16,18-1-16,0 1 16,-17-18-1,17 18-15,-53 52 32,35-35-17,-35 1 16</inkml:trace>
  <inkml:trace contextRef="#ctx0" brushRef="#br1" timeOffset="159647.72">1552 10830 0,'0'18'282,"0"35"-282,18 0 15,-18-18-15,0 0 16,18 1-1,-1-19-15,1 1 16,-18-1-16,17 1 31,19 17 1,17 1-17,-18 17 1,35-36-1,-17-17 1,0 18 0,0-18-1,35 18 1,-17-18 0,-18 0-1,35 0 1,-35 0-16,-18 0 15,18 0 1,0 0 15,0 0-15,-35 0 0,52-18-1,-35 18 1,-17-35-1,17 17 1,-17 18 0,17-18-1,-17 1 1,17-1 0,-17-17-1,-1 35 1,-17-18 31,0 0-32,0 1 1,18-1 78,-18 1-79,18 17-15,-18-18 16,0 0 15</inkml:trace>
  <inkml:trace contextRef="#ctx0" brushRef="#br1" timeOffset="161281.76">1517 10866 0,'-35'35'94,"17"18"-94,-35 0 15,18 0-15,-53 70 31,-18 71 1,71-159-17,-1 71 17,36-88-32,0-1 0,-17 19 15,-1-1 1,18 53 15,0-17 0,0-36-15,0 18 0,0-35-1,18 35-15,17 17 16,0-35-1,-17-17 1,-1-18 0,1 18-1,17-1 17,-17-17-17,0 0 1,-1 0-1,-17 18 17,18-18 15</inkml:trace>
  <inkml:trace contextRef="#ctx0" brushRef="#br1" timeOffset="162244.78">1058 12118 0,'36'0'63,"52"53"-32,88 35 0,-141-70-31,1 17 16,-1-17-1,-17-18 17,-1 0-1,1 0 16,-18-36 31,0 19-62,0-1-16,0 0 15,0-17 1,0 0-1,0-53 1,0 52 0,0-17-1,0 36 1,0-1 15,-18 1 0,18-1-15,0 0 0,-17 18-1</inkml:trace>
  <inkml:trace contextRef="#ctx0" brushRef="#br1" timeOffset="164738.26">1711 12806 0,'0'17'172,"0"1"-156,0 17-16,18 1 15,-18-1 1,0 18 31,0-36-31,17 19-1,1 17 1,0 17-1,-1 18 1,1-70-16,-1 0 16,1 17-1,0 18 17,-1-53-17,19 53 1,-1 0-1,18-36 1,0 36 15,0-17-15,-36-1-16,71 18 16,-52-36-1,-1 19 1,53-19-1,106 1 1,0 35 0,18-35-1,17 34 1,-88-34 0,-105-18-1,52 0 1,124 0-1,34 0 17,37 35-17,-36 36 1,-89-53 0,-87-18-1,17 0 1,0 0-1,53-36 1,18 36 0,0-17-1,0-19 1,-106 19 0,-18-1-1,0-17-15,0 17 16,18-17-1,-17 17-15,-1-17 32,18 0-17,0-1 1,-18 1 0,0 0-1,18-36 1,-18 54-1,-35-36 1,53 17 0,-35 1-1,0 0 17,-18 17 14</inkml:trace>
  <inkml:trace contextRef="#ctx0" brushRef="#br1" timeOffset="165770.26">5680 13370 0,'35'0'78,"0"0"-62,1 0-16,-19 0 16,1 0-16,-1 0 62,1 0-46,0 0-1,17 0 1,-17 0 0,-1 0-1,19 0 1,-19 0 93,-17 18-109,18 35 16,17 17-1,-17 1 1,-1-36 0,-17 18-1,18-53 1,-18 18-16,35 35 16,-17-18-1,17 18 1,-35-71 156</inkml:trace>
  <inkml:trace contextRef="#ctx0" brushRef="#br1" timeOffset="173128.26">17127 13600 0,'36'0'203,"-19"0"-203,19 0 15,16 0-15,-16 0 16,17 0 0,17 0-16,1 0 15,-36 0-15,18 0 0,-18 0 16,53 0 15,71 0 0,-88 0-15,35 0 0,-18 0-1,-35 17-15,35-17 16,0 0 0,36 0-1,34 0 1,-17 18-1,18-18 17,-35 35-17,-19-35 1,19 0 0,52 0-1,-87 0 1,-19 0-1,-17 0 1,0 0 0,-18 0-1,18 0 1,-18 0 0,71 0-1,71 0 1,34 18-1,19-18 17,69 0-17,1 17 1,-88-17 0,-71 18-1,18-18 1,-53 0-1,-18 0 1,18 0 0,52 0-1,89 0 1,-70 0 0,-1 0-1,159 0 16,-211 0-31,229 0 32,-142 0-17,54 0 1,-212 0 15,-18 0-15,0 0-1,18 0 1,0 0 0,0 0-1</inkml:trace>
  <inkml:trace contextRef="#ctx0" brushRef="#br1" timeOffset="177776.26">16845 11677 0,'0'35'78,"0"36"-78,0-18 16,-17 53-16,-19 140 31,-17 143 0,36-284-15,17-34 15,0-1-15,0 19 0,-18 16-1,18 54 1,0-141-1,0 17 1,0-17-16,0-1 31,0 19-15,0-1 0,0 0-1,0 1 1</inkml:trace>
  <inkml:trace contextRef="#ctx0" brushRef="#br1" timeOffset="180561.26">16863 11571 0,'17'0'125,"1"0"-94,0 0-31,35 0 16,17 0-16,-17 0 16,-18 0-16,54-18 15,-19 1-15,18 17 16,142-35 0,-107 17-16,494-35 31,-264 53-16,35 0 17,-35 0-17,-53 0 1,0 0 0,53 0-1,88 0 1,-195 0-1,-34 0 1,-106 0 0,0 0-1,88-18 1,70 18 0,36 0-1,0 0 1,106 0-1,-159 0 1,-177 0 15,-52 0-15,0 0 0,-1 0 15,19 0-16,16 0 1,1 0-16,53 0 16,-35 0-1,52 0 1,-17 0 0,0 0-1,-106 18 298,0 0-298,0-1 1,0 1 0,35 88 15,-17-53-16,-18 17 1,35 36 0,-17-35-1,17 17 1,-35 0 0,18-17-1,-18-36 1,17 35-1,1 19-15,0 16 32,-1 19-17,-17-36 1,18 18 0,-1-36-1,-17 1 1,0-36-1,0 18 1,0 0 0,0-18-1,0 18 1,0-35 0,0 53-1,0 34 16,0-52-31,0-17 32,0 16-17,0-16 1,0 17 0,0 0-1,0-1 1,0 19-1,0-53 17,0-54 249,-229 1-281</inkml:trace>
  <inkml:trace contextRef="#ctx0" brushRef="#br1" timeOffset="182644.26">16616 13264 0,'0'36'125,"0"-1"-109,0-17-16,0 17 16,0-17 15,0 17-16,0-18 17,0 1-17,0 17 1,0-17 0,0 0-1,17-1 141,1 1-140,0-18 0,-1 0 31,-17 18-32,18-18 16,17 0-15,1 0 0,34 0-16,-52 0 15,52 0 1,-17 0 0,-17 0-1,-1 0 1,0 0-1,-17 0-15,17 0 32,0 0-17,-17 0 1,0 0 31,-1 0-32</inkml:trace>
  <inkml:trace contextRef="#ctx0" brushRef="#br1" timeOffset="184764.25">16704 13247 0,'0'17'141,"0"1"-126,-18 0 1,18 17-1,-17-17 17,17-1-1,0 1 188,-18 0-204,18-1-15,0 1 16,0-1 0,0 1 30,-18 0-30,18-1-16,0 1 31,-17 0-15,17 17 0,0-17-1,0-1 95</inkml:trace>
  <inkml:trace contextRef="#ctx0" brushRef="#br1" timeOffset="-209831.47">12788 13758 0,'53'-17'78,"53"-1"-62,17 18 0,301 18-1,369 70 17,-493-53-17,-53-35 1,0 0 15,-159 0-31,18 0 31,-18 0-31,71 0 16,0 0 0,0 0-1,17 0 1,-52 0-1,175 0 1,-210 0 0,69 0-1,-105 0 1,-35 0 15,0-35 0,17 17-15,35-88 0,-34 36-1,17-89 1,0 18 0,17-35-1,-70 140-15,0 1 16,0-18-1,0-53 1,0-70 15,0 158-31,0-105 16,-35 17 0,-36-18 15,54 54-31,-54-54 15,18 19 17,-17 16-17,-1-16 1,18 34 0,35 71-1,-17-18 1,-35 1-1,-19-19 1,-16 19 0,16-1-1,36 1 1,1-1 0,-37 18-1,1 0 1,-18 0-1,-70 0 17,17-18-17,53 1 1,18-1 0,-18 18-1,18 0 1,-35 0-1,52 0 1,-88 0 0,-70 0-1,0 0 17,141 0-32,-71 0 15,18 0 1,-18 0 15,124 0-15,-1 0-1,-34 0 1,-71 0 0,53 0-1,-18 0 1,-71 0-1,-34 0 1,140 0 0,-35 0-1,18 0 1,18 0 15,52 0-31,0 0 31,18 18 32,-53-1-63,36 19 16,-36-19-1,0 54 1,-35 17-1,52 0 1,1 53 15,17-70-31,1 35 16,-1-18 0,18 53 15,0-106-31,0 71 15,18-71 1,-18 36 0,17 88-1,-17-106 1,36 35 0,-19-35-1,19 35 1,-19-35-1,1 0 1,17 0 0,18 35 15,-35-53-31,52 53 16,-17 0-1,0-35 16,-35-53 1,-1 18-17,19-18 1,-1 18 0,0-18-1,18 17 1,-18 1-1,36-18 1,-36 0 0,-17 0-1,17 0 1,-17 0 31,-1 0-32,-17-18 1</inkml:trace>
  <inkml:trace contextRef="#ctx0" brushRef="#br1" timeOffset="-205316.47">4815 15363 0,'53'0'78,"-17"0"-78,34 0 16,-17 0-16,88 0 31,141-52 0,-264 34-15</inkml:trace>
  <inkml:trace contextRef="#ctx0" brushRef="#br1" timeOffset="-199085.47">3792 15452 0,'18'0'63,"17"0"-48,36 17 1,-1 1 15,1-18 0,-18 18-15,0-1-16,-18-17 16,-17 0-1,-1 0 1,1 0-1,0 0 1,-1 0 0,1 0-1</inkml:trace>
  <inkml:trace contextRef="#ctx0" brushRef="#br1" timeOffset="-186590.48">17621 13952 0,'0'0'0,"-35"18"31,17 17-15,-17 18-16,17-18 16,1-17-16,-54 123 31,-17 18 0,53-106-15,-1 17-1,19-34-15,-36 70 32,-18 35-17,1 53 1,-36 35 0,71-70-1,-1-36 1,36-17-1,0 0 1,0-36 0,0 1-1,0 17 1,18-17 0,0 35-1,-1-18 1,19 18-1,17-18 17,17-35-17,-17 0 1,-35-53 0,17 17-1,35-17 1,1 0-1,-36 0 1,36 0 0,52 0-1,-34 0 1,87-17 0,-53 17-1,1-18 1,17 18-1,-53-18 17,0-17-17,-35 17 1,0 18 0,141-88-1,124 18 1,-142 17-1,-35 0 1,-53 35 0,1-35-1,-36 18 1,17 0 0,54-36-1,52 1 1,106-107-1,-158 89 17,-1 35-17,-52 18 1,17-36 0,0-17-1,0 35 1,18-53-1,-71 53 1,36-35 0,-36 35-1,-17 18 1,-1 0 0,1-18-1,-18 0 1,0 18-1,0-1 17,-35-17-17,-142-88 1,-34 18 0,-19-1-1,-16 1 1,-19 70-1,0-18 1,36 36 0,88 0-1,17 17 1,1-17 0,70 35-1,35 0 1,-17 0 15,-18 0 0,-53 0-15,-52 0 0,-19 0-1,71 0-15,-70 0 16,88 0-1,0 0 1,52 0 0,19 0-1,-1 0 17,0 0-17,-34 0 1,-1 0-1,-36 0 1,19 0 15,52 0-15,1 0 109,-19 0-125,1 0 16,17 0-1,-17 0 1,17 0-1</inkml:trace>
  <inkml:trace contextRef="#ctx0" brushRef="#br2" timeOffset="-169203.47">1535 10636 0,'17'36'94,"54"69"-79,-1-16-15,36 34 16,88 106 0,35 71 15,-140-176-16,-19 52 1,89-17 15,0 17-15,-1 36 0,1-53-1,88 88 1,-159-124-1,-17-35 1,-36-17 0,18 52-1,18-17 1,35 70 0,-18 1-1,70 70 1,-140-212-1,17 0-15,-17 36 32,-18-53-17,0-1 63,0 1-46,0-1-32,0 54 31,18-36-15,-1 18-16,36 106 15,-17-71 1,-19-53-1,-34-35 157</inkml:trace>
  <inkml:trace contextRef="#ctx0" brushRef="#br2" timeOffset="-167878.47">3316 14270 0,'71'53'62,"-1"-18"-62,1 36 16,-36-36-16,36 0 16,-18 0-16,70 54 31,-35-72 0,-53 1-15,18 17-1,-35-35 1,0 0-16,-1 0 16,36 18-1,-17-18 1,-19 0-1,1 0 64,-1 0-33,19-35-30,-19 17 0,1 0-16,-18 1 15,35-36 1,-35 35 0,18 0-1,-18 1 1,0-1-1,18-17-15,-1-18 32,1 0-17,17 0 1,-35 35 0</inkml:trace>
  <inkml:trace contextRef="#ctx0" brushRef="#br2" timeOffset="-164208.47">1517 10583 0,'-18'0'32,"1"0"-1,-1 0-31,0 0 15,-17 18 1,-18 53 0,0-19 15,36-52-15,17 18-16,-53 17 15,53-17 1,-36 0-1,19-1 17,17 19-17,-18-36 1,1 35 0,-19-18-1,19 19 1,-36 17-1,35-36 1,-17 36 0,17-18-1,-17 1 1,17 17 0,-17-18-1,0 18 1,-1-18-1,36 0 17,-35 18-17,17-35 1,1 35 0,-1 0-1,1-53 1,-1 70-1,0-17 1,1-17-16,-1 16 16,0-16-1,1 17 1,17 17 0,0-17-1,0 0 1,0 0-1,0 0 17,17 123-17,19-123 1,-1 18 0,18-1-1,-36-34 1,1-19-1,0-17 1,-1 36 0,19-19-1,52 36 1,-35-35 0,-53-1-1,17 1 16,1-18-31,0 18 47,17-18-31,-17 0 0,-1 0-16,1 17 15,17-17 1,-17 0-1,-1 0 1,1 0 0,0 0 15</inkml:trace>
  <inkml:trace contextRef="#ctx0" brushRef="#br2" timeOffset="-161412.47">1270 12735 0,'-18'0'125,"1"0"-110,-1 0 1,0 18 0,1-18-16,-1 0 31,1 0-31,-1 18 15,0-18-15,-35 17 32,-123 18-1,158-17-31,1 0 16,-1-1-1,0-17 32,1 0-31,17 36-1,-18-19 1,18 19-16,-53 69 16,36-69-1,-19 34 1,36-34-1,0-19 17,0 18-17,-17 1 1,17 17 0,0 35-1,0-18 1,0-34-1,17-36 1,1 35 0,-18-17-1,18-1 1,-1 18 0,18 18-1,71 53 1,-70-35-1,-19-54 17,1 1-17,-1-18 1,1 0 0,53 35-1,35 36 1,35 17-1,35-17 1,-35-18 0,-70-53-1,-1 17 1,-34 1 0,34-1-1,89 1 1,0 17-1,-71-35 17,106 0-17,-35 0 1,-36 0 0,0 0-1,36 0 1,-35 0-1,-36 0 1,18 0 0,17-17-1,142-1 1,-106 0 0,-18 18-1,-53-17 1,-18-1-1,-52 18 17,35-53-17,70 36 1,19-36 0,16 17-1,-122 19 1,16 17-1,-16-18 1,-1 1 0,53-36-1,71-18 1,-71 18 0,0 18-1,-52 35 1,-19-18-1,1 1 17,35-36-17,17 0 1,-17 35 0,36-70-1,-54 70 1,-35 1-1,17-1 1,36-53 0,0 19-1,-17 16 1,-19 19 0,1-1-1,-18-17 16,35 17-15,-17-35 15</inkml:trace>
  <inkml:trace contextRef="#ctx0" brushRef="#br2" timeOffset="-158127.47">2311 14393 0,'-18'36'172,"-17"-1"-156,17-17-16,-17 17 15,17 18-15,1-18 16,-19 0-16,19 1 16,-1-1-16,0-18 15,18 19 1,-35 34 0,-18 107 30,18-107-46,17-17 0,1 53 32,-1 17-17,-35 89 1,35-141 0,18 17-1,0-35 1,0 53-1,0-89 1,0 36 0,0-18-1,124 142 17,-89-124-32,18 17 15,18-17 1,17 0 15,-71-35-15,54-1-1,35 36 1,0-17 0,-71-36-1,36 17 1,34 36-1,1-18 17,-53-17-32,18 0 15,-18-18 1,0 0 0,17 0-1,-35 0 1,71 0-1,-18 0 17,-52-18-17,34 0 1,1 18 0,17-52-1,-70 52 1,17-18-1,35-17 1,107-106 15,-160 123-31,1 0 16,35 1 0,0-54 15,-18 36-31,18-53 15,0 35 17,0 0-17,-35 17 17,-1 19-17,1-36 1,17-35-1,-17 52 1,-1 19 0,-17-1-1,0 1 1,0-19 0,0-34-1,0-1 1,0 1-1,0 52 1,0 0 15,0-17 16,0 17-31,0 1-1</inkml:trace>
  <inkml:trace contextRef="#ctx0" brushRef="#br2" timeOffset="-153376.43">13547 14676 0,'17'0'16,"1"35"-16,-18-18 15,18 19-15,-18-1 16,17-17-16,-17 17 16,18 0-16,-1-17 15,1 70 1,0 18 15,-18-88-15,17-1-1,1 1 32,-18-1-31,0 1 0,0 0 15,0-1-16,0 19 1,0-19 0,0 1-1,0 0 17,0-1-17,0 1 1,0-1-16,0 1 15,0 0 1,0-1 15</inkml:trace>
  <inkml:trace contextRef="#ctx0" brushRef="#br2" timeOffset="-150275.48">15293 14217 0,'18'18'219,"-18"34"-219,0-16 15,0 34-15,0 36 32,0-53-1,0-35-15,0-1 15,0 1-16,-18 0 1,18-1 0,0 1 171,0 17-187,0 0 16,0-17-16,0 35 15,0-18 1,0 1 15,0-19-31,0 18 16,0 18 0,0-35-1</inkml:trace>
  <inkml:trace contextRef="#ctx0" brushRef="#br2" timeOffset="-143440.47">12859 12506 0,'0'0'0,"-53"88"0,18-35 15,-1 18-15,19-18 16,-1-18-16,0 0 15,18 0-15,-17 1 16,-1-19 0,18 36-16,-18 18 31,18 17 0,0-53-15,0-17-1,0 0 1,18-1 0,-18 36-16,53 18 15,18-18 1,34 35 0,-34-35-1,17-36 1,-35 19-1,0-19 17,-35 1-17,35-18 17,17 0-17,-17 0 1,18-18-1,-36-17 1,0 0 0,53-54-1,-17 1 1,35 0 0,-89 35-1,1 53-15,0-35 16,-1 0-1,19-36 17,-19 36-17,18-36 1,1-70 0,-1-53-1,-17 159 1,-1-106-1,-17 70 1,0-52 15,0 105-31,0-17 16,0-18 0,-17 18 15,17 17-31,-53-53 15,-18-17 17,-52-35-17,70 87 1,-18-34 0,1 17-1,-36 0 1,71 35-1,-1-17 1,-34 17 0,-107-17 15,36 0-31,35 35 16,1 0-1,-19 0 16,89 0-31,17 0 32,1 0-17,-1 0 17,0 0-32,-35 35 15,0 18 1,0 0-1,18-18 1,-18 36 0,0-18-1,0 53 17,18-71-32,18 35 15,-1 36 1,18-18-1,0 18 17,0-53-17,0 0 1,0 0 0,0-18-1,0 54 1,35 16-1,-35-69 1,71 17 0,-18 35-1,-18-18 1,0-34 0,0-1-1,18 18 16,-17-18-31,52 18 32,-35 0-17,-18-35 1,-17-1 0,-1 1-1,1-18 16</inkml:trace>
  <inkml:trace contextRef="#ctx0" brushRef="#br2" timeOffset="-110289.02">20073 16492 0,'0'0'0,"-53"53"16,18-53-16,17 18 0,1-18 16,-36 18-1,53-1-15,-18-17 0,0 18 16,1-18-1,-36 35 32,35-17-31,1 17 0,-19-17-1,36-1 1,-17-17-1,-1 18 1,18 0 0,0-1-1,0 1 1,0-1 0,0 72-1,0-36 1,0 17-1,0-17 1,0 0 15,0 53-15,18-53-16,52 88 16,-35-53-1,-17-35 1,17-18-1,-17-17 1,-18 17 0,35-17-1,-17-1 1,17 19 0,36-1-1,-36-17 1,18-1 15,53-17-15,-36 18-1,-34-18 1,-1 0 0,-17 0-1,52 0 1,71-53-1,-88 0 1,0 35 0,-18-17-1,-17 18 1,-18-1 0,35-17-1,-17-18 1,0-71-1,-18 18 17,0 36-17,0 17 1,0-35 0,-18 52-1,0 1 1,18 0-1,-17-18 1,-1 0 0,-17 35-1,17-17 1,-17 0 0,-18 0 15,18 17 0,17 18-31,-17-35 31,17 35-31,-53 0 16,-34-18 0,-1 18-1</inkml:trace>
  <inkml:trace contextRef="#ctx0" brushRef="#br2" timeOffset="-101616.02">17921 16281 0,'-18'17'47,"-17"1"-47,35 17 16,-35 1-16,17-1 15,-17 0 1,0 0 15,35 1 0,-18-1-15,-17-35-16,17 70 16,-35-17-1,0 36 1,0-19-1,18 1 1,0-36 0,35 0-1,-18 1 1,-17-1 0,17 18-1,1-18 1,17 18 15,-18 17-31,18-34 31,-18 34-15,1 36 0,17-53-1,-18 35 1,18 36-1,0-71 1,0-18 0,0-17-1,18 34 32,-1-52-47,19 53 16,17-17-1,-36-1 1,54-35 0,-18 53-1,35 0 1,35 17 0,71-17-1,-141-35 1,18 17-1,-18-17 1,229 35 0,-106-36-1,36-17 1,-18 18 0,35-18 15,-158 0-31,0 0 15,17 0 17,35 0-17,-52 0 1,70 0-16,123 0 16,-122 0-1,52 0 1,-159 0-1,18 0 1,17 0 0,71 0 15,-52-35-31,69 17 16,-87-17-1,17-36 16,-53 71-31,18-53 32,-17 36-17,16-1 1,-16-17 0,-19 17-1,36-35 1,18-35-1,-36 53 1,0-1 0,-17-16-1,35-54 17,-35 70-32,17-52 15,-17-35 1,-18 35 15,17 17-15,-17 0-1,0 54 1,0-71 0,0 52-1,0-34 1,-17 17-1,-1 0 1,-17-35 0,17 35-1,0 18 1,1-1 0,-19 19-1,1-36 1,0 35-1,-89-52 17,19-1-17,-37 18 1,107 35 0,-88-34-1,87 34 1,-87 0-1,-18-52 1,17 52 15,89 18-31,-18-18 16,-106-17 0,71 17 15,-53-17-31,18 0 15,-18 17 17,-71-35-17,141 53 1,-17-17 0,18 17-1,-1 0 1,0 0-1,1 0 1,-1 0 0,-52 0 15,70 0-31,-35 0 16,-18 0-1,0 0 1,53 0-16,-17 17 31,-1-17-15,18 18-1,18-18 1,17 18 0,-17-18-1,17 0 16,1 17-15,-36 1 0,0-18-1,-71 70 17,89-52-32,-88 17 15,52 1 1,1-19 15</inkml:trace>
  <inkml:trace contextRef="#ctx0" brushRef="#br3" timeOffset="-93887.05">12312 10477 0</inkml:trace>
  <inkml:trace contextRef="#ctx0" brushRef="#br3" timeOffset="-89770">12241 9155 0,'-17'0'141,"17"17"-141,0 36 15,0 0 1,0 71 31,17-107-32,-17 1 1</inkml:trace>
  <inkml:trace contextRef="#ctx0" brushRef="#br3" timeOffset="-88309.05">18 9701 0,'-18'71'125,"18"-53"-125,0 34 15,0 1-15,0 36 32</inkml:trace>
  <inkml:trace contextRef="#ctx0" brushRef="#br3" timeOffset="-86567.05">7038 9984 0,'35'-18'78,"0"-17"-78,36-18 15,264-141 17,-123 88-1,-159 53-15,35 18-1,18-36 1,-53 36-1,-36 0-15,89-1 16,-35-17 0,-54 53 46,1-17-62,17-1 16,-17 18-1</inkml:trace>
  <inkml:trace contextRef="#ctx0" brushRef="#br3" timeOffset="-84586.02">6227 12365 0,'17'0'78,"1"0"-62,-1 17-16,1-17 16,0 0-1,-18 36 16,17-36-15,1 0 15,0 0-15,35 17 0,35 1-1,-71-18-15,1 0 16,17 0-1,18 0 1,-35-18 0,35 1-1,17-1 1,54-35 15,-89 36-31,53-36 16,0 17-1,-35 1 17,-17-18-17,34 18 1,-35 17 0,1-17-1,-19 17 1,1 1-1,35-19 1,18-16 15,-54 34-31,18-17 16,-17 17 0,17-17 15,-17 35-31</inkml:trace>
  <inkml:trace contextRef="#ctx0" brushRef="#br3" timeOffset="-63568.27">12171 14517 0,'-18'0'63,"18"-18"-47,-53 18-1,-194 53 1,-176 35 15,317-52 0,18-1-15,35 18 0,0-18-1,0 18 1,-17 17-1,-19 36 1,54-53 0,0 0-1,17 18 1,1-36 0,-1 18-1,0 0 1,18 35-1,0-17 17,0-1-17,0 1 1,71 87 0,-1-69-1,-17-1 1,-35-88-1,0 17 1,17 19 0,0-19-16,71 54 15,53 17 1,17 36 0,18-36-1,0 18 1,-53-53-1,-123-36 17,0-17-17,-1 0 1,36 0 15,-35 0-15,-18-35 171,17 0-187,-17 17 16</inkml:trace>
  <inkml:trace contextRef="#ctx0" brushRef="#br3" timeOffset="-62892.23">12136 16228 0,'35'17'47,"0"1"-31,-17 17-16,52 36 15,-70-53 1,18 52 0,0 1-1,17 34 1,-18-34-1,-17-53 1,0 35 15,0-36-15,0 1 0,0-1-1,0 1 1,-35 35-1,18-53 1,-1 53 0,0-35-1,1-18 1,17 17 0</inkml:trace>
  <inkml:trace contextRef="#ctx0" brushRef="#br3" timeOffset="-61549.27">11977 14111 0,'0'0'0,"35"35"0,18-35 15,0 36-15,-35-19 16,-1-17-16,36 36 16,-53-19-1,18-17-15,17 35 78,-17 1-62,35-1 0,-18-17-1,-35-1 79,0 36-94,-18 0 16,18-18-1,-35 18 1,0 0 0,35-17-1,-36-1 1,36-18-16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6:11:01.58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6509 8449 0,'35'0'250,"36"0"-234,34 0-16,19 0 15,-71 0-15,17 0 16,-34 0-16,17 0 15,-18 0-15,0 0 16,0 0-16,-17 0 16,0 0-1,35 0 17,-18 0-32,53 0 31,-17 0-31,-18 0 15,35 0 17,35 18-17,-105-18 1,105 0 0,1 0-1,17 0 1,-88 0-1,-18 0 1,0 0 0,54 0-1,-37 0 1,1 0 0,-17 0-1,-1 0 16,0 0-31,53 0 32,-35 0-17,36 0 1,-54 0 0,18 0-1,-18 0 1,88 17-1,-87-17 1,87 18 0,-35-18-1,-35 0 17,-35 0 14,35 0-30,-35 0 0,52 0-1,1 0 1,-18 18 0,-18-18-1,35 0 1,19-18-1,69-35 1,-105 18 0,18 17-1,-18-35 1,35-17 15,-35 17-31,-18-18 16,-17 71-1,-1-35 17,-17 17-17,0-17 1,18-18 0,-18 18-1,0-1 1,0 19-1,0-18 1,-18-18 15,1 17-31,-1 19 16,18-19 0,-53-52 15,53 71-31,-35-54 15,17 53-15,-17-34 32,-36-54-17,54 70 1,-36-52 0,-18 0-1,1 35 1,52 35-1,-35-17 1,36 18 0,-72-54 15,54 71-31,0-18 16,0 1-1,-107-36 16,90 35-15,-107 18 0,-18-17-1,36 17 1,106 0 0,-36 0-1,36 0 1,-53 0-1,53 0 1,-18 0 0,0 0-1,-71-18 17,36 0-32,0 1 15,17 17 1,-70-18 15,106 18-15,-18 0-1,-88-18 1,53 18 0,53 0-1,-1 0-15,-34 0 16,34 0-1,-34 0 1,35 0 0,-36 0-1,-17 0 1,-36 18 15,71 0-31,18-18 16,18 0 15,-19 0-15,1 17-1,-18 19 1,-17-19 0,-19 18-1,72-17 1,-19 0-1,-34 17 1,35 0 15,-36 18-31,18 0 16,18-35 0,-18 35 15,35-36-31,-35 36 15,53 0 17,-105 141-17,52-70 1,17-71 0,1 17-1,17 18 1,18-70-1,0 35 1,-17 0 0,17-18 15,0-17-15,0-1-1,0 54 16,0-53-31,0 34 32,35-16-17,-17-19 1,-18 19 0,17-36-16,1 0 15,-18 17 1,18 1-1,17-18 1,-35 18 0,35 17-1,18 0 17,-18-17-17,-35-1 1,18-17-16,0 18 31,-1-18 0,1 18-15,17-1 0,-17-17-1,-1 0 32,1 0-16,17 0-15,18 0 15,-35 0-15,17 0-1,-17 0 1,-1 0 0</inkml:trace>
  <inkml:trace contextRef="#ctx0" brushRef="#br0" timeOffset="26540.04">864 4269 0,'0'0'0,"0"35"16,-17 0-16,-1-35 15,0 35-15,18-17 16,-17 0-16,17 17 16,0-17-16,0 17 31,-18 106 0,0-53-15,1 36 15,17-89-31,-18 53 16,1 106-1,-1 53 16,18-176-31,-18 87 16,18-69 15,-35 122-15,17-158 0,18 0-16,0 18 15,-35 70 1,17 18-1,1-71 1,-18 18 0,35-71-1,-18 0 1,18-17 0,0-1-1,0 1 1,0 35 15,0-18-15,18-17-1,-1 35 1,1-53 0,70 53-1,35 0 1,71 17-1,106 36 1,-70-18 0,-72-53-1,-69-17 1,16 0 0,-34-18-1,0 0 1,34 0 15,19 0-15,105 0-1,-123 0 1,-35 0 0,34 0-1,-34 0 1,52 0-1,-17 0 1,0 0 0,-18 0-1,-17 0 1,-1-36 0,71-16 15,-123 52-31,17-36 31,36-17-15,52-88-1,-70 88 1,0-70 0,35-1-1,36-140 1,-71 87-1,-18 54 1,0-18 0,-35-53 15,0 123-31,0-176 31,0 194-31,-17-70 31,-18 70-15,17 0 0,-35-35-1,-18 0 1,18 0 0,18 52-1,-18-34 1,0 34-1,-35-52 1,53 88 0,-89-88-1,-34-18 17,105 89-32,-35-36 15,-54-18 1,-69 1 15,140 52-15,-52-17-1,35-1 1,17 19 0,0-1-1,-17 0 1,-18 18-1,-17 0 17,70 0-32,-18 0 15,-34 0 1,69 0 15,-17 0-15,-88 18-1,-53 0 17,194-1-17,-35-17 1,-36 18 0,19 0-1,34-18-15,0 0 16,1 17 171,-1-17-187,0 0 16,1 0 109,-1 0-109,0 0-16,-17 0 15,-71 0 16,71 0-31,0 18 16,17-18 15,0 0 1,1 0-17,-1 0 1,1 0-16,-1 0 15,0 0 32</inkml:trace>
  <inkml:trace contextRef="#ctx0" brushRef="#br0" timeOffset="34171">10495 12894 0,'0'18'110,"0"35"-95,35 17 1,-17-35 15,0-35 78,-1 0-93,-17 36 0,18-36-16,0 17 15,-1 1-15,19 17 16,-19-17 0,-17 0 15,18-1-16,-1 36-15,19 18 32,-19-18-17,-17-36 1,36-17 93,-19 0-93,19-53 0,16 18-16,54-53 15,18 0 1,-1-36 15,-87 106-15,16-52-1,37-54 1,34-52 0,-52 70-1,-18 53 1,-1 0-1,1-17 1,18 17 0,-36 0-1,36-35 1,17-18 15,-53 88-31,-17 1 16</inkml:trace>
  <inkml:trace contextRef="#ctx0" brushRef="#br0" timeOffset="37271">10548 7673 0,'53'106'297,"0"-53"-281,-35 0-16,-1-18 16,1-35-16,-1 53 15,1-53-15,-18 17 16,0 1-16,18-18 203,17 0-203,0-18 16,1 1-16,-1-1 15,0 0-15,-35 1 16,53-18-16,35-1 31,71-70 0,-106 71-15,0 0 0,17 17-1,1-35 1,-53 36-1,-1 17 1,71-53 0,18-18-1,0 1 1,70-1 0,-87 18-1,16 0 1,-69 36-1,-1 17 1,-17-18 0</inkml:trace>
  <inkml:trace contextRef="#ctx0" brushRef="#br0" timeOffset="41285">4533 5627 0,'35'0'110,"36"0"-110,-18 0 15,17 0-15,72 0 32,157-35-1,-228 35-16,-36-18 1,-17 18 15</inkml:trace>
  <inkml:trace contextRef="#ctx0" brushRef="#br0" timeOffset="42350.7">5080 5133 0,'18'0'16,"35"18"-16,-18-1 16,0 18-16,0 1 15,-17-36-15,17 17 16,1 19-1,17 17 32,-36-18-31,36 0 0,-53-17-16,0-1 15,18-17 1,-1 0 15,1 18-15,0 0-1,-36-1 142,0 1-157,-17 17 15,-35 53 1,-19 18-1,19-53 1,-1 35 0,36-35-1,17-17 1,1-36 0,17 17-1</inkml:trace>
  <inkml:trace contextRef="#ctx0" brushRef="#br0" timeOffset="48880.74">8026 16510 0,'17'0'31,"54"-35"-16,-1-53-15,36 35 16,-53 17 0,35-34-16,-17 34 0,105-34 31,1-18 0,-142 70-15,36 18-1,-19-35 17,19 35-17,-36 0 1</inkml:trace>
  <inkml:trace contextRef="#ctx0" brushRef="#br0" timeOffset="49638.7">8502 16616 0,'0'0'0,"88"-53"94,-17 18-94,105-106 31,-17 17-15,-106 89-1,-36-1 1,19 36 0,-19-17-1,-17-1 1,18 1 15,0-1-15,-1 0-1,1 18 1,-1 0 0</inkml:trace>
  <inkml:trace contextRef="#ctx0" brushRef="#br0" timeOffset="51163.7">8167 15716 0,'53'0'125,"0"-35"-125,0 17 16,-18 1-16,35-54 31,-34 53 1</inkml:trace>
  <inkml:trace contextRef="#ctx0" brushRef="#br0" timeOffset="52527.7">8061 15875 0,'53'0'78,"-53"-18"-62,35 18-16,-17 0 15,70-35 17,0-18-1,-53 53-15,-17-17 15,0 17-16,-1-18 17,1 18-32,0 0 31,-1 0-31,1 0 16,17-35 77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41:11.98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2999 16281 0,'35'0'63,"35"0"-47,-17 0-16,194-18 31,0 18 0,-229 0-15</inkml:trace>
  <inkml:trace contextRef="#ctx0" brushRef="#br0" timeOffset="976.99">3334 15981 0,'70'53'79,"1"0"-64,-1-18-15,1 18 16,-18-18-16,35 36 31,-35-36-31,35 18 31,-105-53 157,-36 0-173,-18 0 1,36 18 0,-106 52-1,0 18 1,-18-17 0,124-54-16,17-17 31</inkml:trace>
  <inkml:trace contextRef="#ctx0" brushRef="#br0" timeOffset="6221.99">22348 8431 0,'18'0'94,"17"0"-94,106 0 0,1 0 16,387-17 15,370-54 0,-652 36-15,-88 0 0,-106 35-1,-53-18 1,18 18 46</inkml:trace>
  <inkml:trace contextRef="#ctx0" brushRef="#br0" timeOffset="10889.13">18309 8043 0,'-17'0'140,"-1"0"-124,0 0 0,1-17-16,-1 17 15,0-18 1,1 0-1,-1 18-15,0-17 32,1-1-1,-1 18-15,1-18-1,-1 18 1,0 0 15,1 0-15,17-17-1,-71 17 48,36 0-63,-36 0 15,36 0 1,-36 17 0,54 1 77,-19 35-77,19-35-16,-18 35 16,-1-18-1,19 18 1,-1-18 15,0-17-15,18 17-1,0 18 1,0-35 0,18 34-1,0-16 1,-18-19-16,35 1 16,-35 0-1,35-1 1,-17 1-1,17 0 1,-17-1 0,17 1-1,0-1 1,1 1 0,-19-18-1,1 0 16,-1 0-15,1 18 0,0-18-1,17 0 1,-17 17 0,52-17-1,-34 0 1,-1 0-1,-18 0 1,1-17 0,-18-1-1,18 18 1,-1 0 15,-17-18-15,18 1-1,35-54 17,-53 54-17,18-1 1,-18 0 0,17 1-1,-17-1 1,0-17-1,0 0 1,0 17-16,0 0 31,0-17 47,0 17-62,0 1 0,0-1-1,0 0 1,0 1 15,0-1-15,0 1-1,0-1 1,0 0 0,0 1 15,0-1-15,0 0-1,-17-17 1,17 17-1,-18 1 1</inkml:trace>
  <inkml:trace contextRef="#ctx0" brushRef="#br0" timeOffset="19114.16">18750 11483 0,'35'0'63,"36"0"-47,-18 0-16,17 0 15,160 0 16,-36 0 1,-124 0-17,1 0 1,-53 0-16,-1 0 16,1 0-1,-1 0 32,19 0-47,-1-18 16,71 1-1,-18 17 17,-70 0-32,-1 0 15,1 0 79,0 0-78,-1 0-1,1 0-15,-1 0 16,36 0-1,36-18 17</inkml:trace>
  <inkml:trace contextRef="#ctx0" brushRef="#br0" timeOffset="28878.47">13582 15187 0,'0'35'47,"0"1"-47,0 17 15,0-1-15,-18 54 32,-35 318-1,18-266-16,17-34 1,1-18 0,17-18-1,-18-18 1,18-34 0,-17 34-1,17-17 16,-18 53-15,18-18 0,-18-35-1,18 18 1,0-36 0,0-17-1,53-18 235,-18 0-250,1 0 16,70 0-1,158 0 1,-105 0 0,-18 0-1,18 0 1,-106 0 0,17 0-1,1-18 16,70 0-15,88 1 0,-17 17-1,35 0 1,-36 0 0,178 0-1,-125-18 1,54 18-1,52 0 1,53 0 0,-35 0-1,-88 0 1,0 0 0,53 0-1,-212 0 1,194-18-1,-17 18 1,-18 0 0,-1 0-1,-52-35 1,-70 17 0,52-17-1,36 0 1,34 0-1,266 35 1,-230 0 0,-70 0-1,-89 0 1,36-18 0,35 0-1,88-17 16,-71 35-15,-52-35 0,-18 17-1,-123 18 1,70-35 0,-53 35-1,35 0 1,-34-18-1,-54 18 1,18 0 0,-36 0-1,36 0 17,0 0-32,0 0 15,53 0 16,-88 0-15,-1-17 172,-17-1-173,0 0 1,0 1-16,18-1 31,-18-70-15,0 35-1,0-18 1,18-17 0,-18-35-1,0 35 1,0 17-1,0 0 1,0 1 15,0 52-31,0 1 16,0-1 0,0-35 15,0 35-31,0-35 31,0 36-15,0-1 218,-106 18-218,-88-17-16,88 17 15,0 0-15,53 0 16,-17 0-16,-19 0 31,-69 0 0,69 0-31,-16 0 16,-195 0 0,0 0-1,-53 0 17,124 0-32,88 0 15,17 0 16,-211 0-15,159 17 0,-54-17-1,-52 0 1,18 0 0,105 0-1,0 0 1,18 0-1,-318 0 17,248 0-32,-89 0 15,35 0 1,-52 0 15,193 0-15,36 0-16,-106 0 15,-71 0 1,-70 0 0,230 0-1,-107 0 1,0 0 0,-17 0-1,123 0 1,-106-17-1,-193-54 1,70 36 15,211 17-31,-70 18 16,35-18 0,-35 18 15,141-17-16,-88 17 1,-53-18 0,71 18-1,-71 0 1,53 0 0,-53 0-1,17-17 1,54 17-1,-18 0 1,-18-18 0,18 0-1,88 18 1,18 0 15,17 0-15,0 0-1,1 0 32,-1 0 31,0 0-46,1 0-32,-1 0 281,-35 0-265,35 0-1,1 0 1,-1 0-1</inkml:trace>
  <inkml:trace contextRef="#ctx0" brushRef="#br0" timeOffset="31141.66">20479 14993 0,'0'53'78,"0"-35"-78,0 35 16,0-36-16,0 54 31,0-54-31,0 72 31,0-54-15,0 0 0,0-17 15,0-1-16,0 1 17,0 0-17,0-1 1,0 1 0,0 0 46,0-1-46,0 1-1,0-1 1</inkml:trace>
  <inkml:trace contextRef="#ctx0" brushRef="#br0" timeOffset="32179.66">20126 15469 0,'18'0'47,"52"36"-32,-35-19 32,-35 1-31,18-18 31,0 0-16,-1 0-16,1 0 1,17 0 0,-35 17-1,18 1 1,0-18 0,-1 0 15,18 18-16,-17-18 1,17 0 0,-17 0-1,0 0 1</inkml:trace>
  <inkml:trace contextRef="#ctx0" brushRef="#br0" timeOffset="33072.68">20726 15293 0,'-18'0'94,"18"18"-94,0-1 16,-35 36 15,17-18 0,1 18-15,-1-35 0,0 0-1,18-1 1,-17-17 15,-1 18-15,18-1-1,-18 1 17,1 0-17,17-1 1,-18-17-1,18 18 48</inkml:trace>
  <inkml:trace contextRef="#ctx0" brushRef="#br0" timeOffset="36612.25">19614 15910 0,'0'-17'31,"-17"17"94,-1 0-62,1 17-16,-1-17-47,0 0 15,1 0 1,-1 0-16,0 36 31,1-19-31,-1-17 16,0 18-1,1-1 1,-1 1 15,-17 0-15,35-1 0,-18 1-1,18 0 1,-17-1-1,-19 36 1,19-35 0,-1 17-1,18-17 17,0-1-32,0 1 46,0 0-30,0-1 0,0 1 15,18-18-15,-18 18-1,17-1 1,-17 1-1,18 0 1,0-18 0,-18 17-1,35 1 1,-17 17 0,17-17-1,-18 17 1,1-35 15,0 0 0,-1 0 1,-17 18-17,18-18 1,0 0 15,17 0-15,-35 17 15,35 1-31,-17 0 16,35-18-1,-18 0 16,-17 0-15,35 0 0,-36 0-1,18 0 1,18 0 0,-17 0-1,-1 0 1,0 0-1,-17 0 1,-1 0-16,1 0 31,0 0 16,-18-18-31,17 0-1,-17 1 1,0-1 0,0 0-1,0-17 1,0-18 0,0 0-1,0 0 1,0 18-1,-17 0 1,17 17 0,-18-35-1,18 0 1,0 0 0,-35 18-1,35 0 1,-18 35 15,18-18-15,-17 1 46,-1 17-46,18-18-1,-18 18 17,1 0-1,-1 0-15,0 0-1,-17 0 1,17 0 15,1 0-15,-1 0 15,1 0 0,-1 0 16,0 0-16,1 0-15,-1 0 31,0 0 125,-17-18-157</inkml:trace>
  <inkml:trace contextRef="#ctx0" brushRef="#br0" timeOffset="38410.28">17251 16475 0,'17'0'110,"19"0"-95,17 0-15,0 0 16,-1 0 0,-34 0-16,17 0 31,-17 0 16,0 0-32,-1 0 1,1 0 0,0 0-1,35 0 1,-18 0 0,-18 0-1,1 0 48,0 0-48,-1 0 32,1 0-31,0 0 31</inkml:trace>
  <inkml:trace contextRef="#ctx0" brushRef="#br0" timeOffset="45131.31">14270 16528 0,'53'0'63,"0"0"-48,-18 0-15,18 0 16,35-18-1,18 0 17,-53 1-17,-36-1-15,19 0 16,-1 1 0,36-18-1,-54 17 16,18 0-15,-17 18 0,-18-17-1,18 17 17,-1 0-17,-17-18 1,71 18-1,-36 0 1,-17 0 0,0-18-1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6:14:13.95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19720 15752 0,'-17'0'94,"-19"17"-94,-17 1 15,-176 88 1,53-53 15,123-36-15,35 1 15,1-18 63,-1 35-79,18-17-15,-18-18 16,1 35 0,-1 18-1,18-18 1,-18 0 15,18-17-31,0 0 0,-17 35 16,17 35 15,0 18-15,0-71-1,17 53 1,-17 0 0,0-52-1,18-19 1,0 36-1,-1-35 1,19 17 15,-36-17-31,35-1 16,-35 1 0,53 0 15,0-1 0,-36-17-31,54 18 16,-1 0-1,1-18 17,-36 0-17,18 0 1,-35 0-1,35 0 1,-36 0 0,54 0-1,-18 0 1,17-36 0,1 19-1,-36 17 1,0-18-1,-17 0 17,0 1-17,-1 17-15,19-36 16,-36 19 0,17-36-1,1 0 1,0 18-1,-1-1 1,-17 1 0,0 0-1,0-18 1,0-70 0,-17 52-1,-19 18 1,19 35 15,17-17-15,0 17-1,0 1 1,-18-36 0,0 35-1,1 1 1,17-1-1,-18-17 1,0-1 0,18 1-1,-35-18 1,18-17 0,-1 34-1,-17 1 1,35 0 15,-18 35 16,0 0-31,-70-88-1,71 88 63,-19 0-46,1 0-17,17 0-15,1 0 31,-19 0-15,19 0 47,-1 0-17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4:38:47.85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18344 10760 0,'36'-18'125,"-1"18"-125,18 0 15,194 0 16,-106 0-31,476 0 32,-352 0-17,-18 0 1,-18 18 15,-141-18-31,89 0 16,17 0-1,317 0 17,-87 0-32,-54 0 31,-35 0-15,-106-18-1,-176 18 1,53-35-1,18 35 1,211-18 0,-123 18-1,-18 0 1,-106 0 0,18 0-1,-89 0 1,71 0-1,18 0 1,-35-17 15,-54 17-31</inkml:trace>
  <inkml:trace contextRef="#ctx0" brushRef="#br0" timeOffset="4451.16">20920 10742 0</inkml:trace>
  <inkml:trace contextRef="#ctx0" brushRef="#br0" timeOffset="7054.22">20849 8026 0,'0'17'78,"0"1"-63,0 17-15,0 36 32,0 105-1,0-88-15,0-35 15,0 35-16,-17-17 1,17 0 0,0 34-1,0 1 1,0-18-16,0 18 16,0-18-1,0-17 1,0 0-1,0 34 1,0-16 0,0-1-1,0 18 1,0-1 15,0-16-15,0-1-1,0 0 1,0 18 0,0-18-1,0 53 1,0-35 0,0 0-1,-18 0 1,18 35-1,-18-18 1,1-17 0,17-18-1,-18 1 17,18-19-17,-18 1 1,1 34-1,-19-16 1,19 69 0,-1 1-1,1-53 1,17-35 0,0-36-1,0 0 1,0 36-1,0-54 1,0 1-16,0 35 16,-18 17-1,18-34 1,0 17 15,0-18-15,-18 0-1,18-17 1,0 17 0,0-17-1,0 17 1,0-17 15,0 17-15,0 18-1,0 17 1,0 1 0,0-1-1,0-17 1,0-17 0,0-1-1,0 0 16,0-17-15,0 0-16,0-1 31</inkml:trace>
  <inkml:trace contextRef="#ctx0" brushRef="#br1" timeOffset="16392.58">21449 10742 0,'0'18'172,"0"17"-156,0 18-1,0-18 1,0-17 46,0-1-46,0 1-16,0 0 16,0-1-1</inkml:trace>
  <inkml:trace contextRef="#ctx0" brushRef="#br1" timeOffset="18452.55">21431 10054 0,'18'0'140,"0"0"-77,-36 0 327</inkml:trace>
  <inkml:trace contextRef="#ctx0" brushRef="#br1" timeOffset="20232.23">22154 10795 0,'0'18'109,"0"-1"-93,0 1-16,0 0 31,0-1 0,0 1 188,0-1-203,0 1-16,18-18 15,-18 18 95</inkml:trace>
  <inkml:trace contextRef="#ctx0" brushRef="#br1" timeOffset="22768.04">21960 9490 0</inkml:trace>
  <inkml:trace contextRef="#ctx0" brushRef="#br1" timeOffset="25959.57">22454 8872 0,'-17'0'218,"-1"0"-202,-17 0-16</inkml:trace>
  <inkml:trace contextRef="#ctx0" brushRef="#br1" timeOffset="32069.95">20796 10707 0,'18'-18'344,"-18"1"-313,0-1-15,18 18 15,-18-18-31,0 1 16,17-1-1,1-17 17,-18 17 61,17 18-77,-17-18 0,18 18-1,-18-35 1,18 35 15,-18-35-31,17 35 16,1-18 31,-18 1 15,18 17-62,-1 0 16,-17-18-1,18 0 1,-18 1 31,18 17-31,-18-18-1,17 0 1,18 1-1,-35-1 1,0 0 0,18 18-1,-18-17 1,18-1 0,-1 1 15,1-1-31,0 0 15,-1-17 1,1 35 0,-18-18-1,18 1 1,-1-1 0,1 18 15,-18-18-16,35 1 1,-35-1 0,0 1 15,18 17-15,-18-18-16,17 18 31,1 0-16,-18-18 1,18 18 0,-18-17-16,17 17 15,-17-18 17,36 0-17,-19 1 1,19-1-1,-19 0-15,1 18 32,-1-17-17,-17-1-15,18 18 32,0-18-17,-1 18 1,1-17-1,0-1 1,-1 18 15,1-17-15,-18-1 0,18 0-1,-1 18 1,1 0-1,-18-17 1,17 17 0,1-18 15,0-17-15,-1 17-1,1 18 1,-18-18-1,18 1 1,-18-1 15,17 18-15,1 0 0,-18-17-1,0-1 16,18 18-31,-1-18 32,-17 1-17,0-1 1,36 0 0,-19-17-1,1 17-15,-1 1 31,1-1-15,0 1 0,-1 17-16,-17-18 15,18 0 1,0 18 0,-1-17-1,-17-1 1,18 0 15,0 18-15,-18-17-1,17 17 32,1-18-47,-1 0 47,-17 1-31,18-1 31,0 0-16,-1 1-16,1-1 17,0 1-17,-1-1 17,1 0-17,-18 1 16,18-1-15,17 0 0,-18 1 15,-17-1-31,18 18 16,-18-18 15,18 1-16,-1-1 17,1 18-17,-18-17 17,18-1-1,-1 18-16,-17-18 17,18 1-17,0-1 1,-1-17 0,18 35-1,-17-36 1,0 19-1,-18-1 1,17 1 0,1 17-1,0-18 17,-18 0 14,17 18-30,1-17 15,-18-1-31,18 0 32,-1 18-17,-17-17 1,18 17-1,-18-18 1,35-17 0,-17 17-1,-18 0 17,17 1-32,1-1 15,0 1 16,-1-1-15,19-17 0,-19 17-1,1 0 1,-18 1-16,35-19 16,-17 1-1,17 18 1,-17-1-1,-1 0 17,1 1-17,-18-1 1,35 0 15,-17 1-15,-18-1-1,18 18 1,-18-18-16,17 1 16,18-1 15,-35 1 0,0-1-31,18 18 16,0-18-1,-1 1 1,1-1 31,-18 0-31,18 1-16,-1-1 31,1 0-31,0 18 15,35-70 1,-1-1 0,1 18-1,18 0 1,-71 36 0,35-1-1,-35 1 16,18-1-15,-18 0 0,17 18 15,1 0 0,-18-17 32,0-1-48,18 18-15</inkml:trace>
  <inkml:trace contextRef="#ctx0" brushRef="#br1" timeOffset="40484.61">20779 5592 0,'35'0'125,"-35"17"-109,18-17-1,-1 0-15,1 0 31,-1 18 1,19-1-17,-19 1 1,19-18 0,-19 0-1,1 0 32,0 0-31,-18-18 421,0 1-421,0-1-1,0 1-15,0-1 32,0 0-32,0 1 15,-18 17 95,0 0-79,1-18-15,-1 18 30,-17 0-30,17 0 0,0 0-16,1 0 15,-1 0 32,1 0-16,34 18 407,1-1-407,-18 1-15,17-18 15,-34 0 63,-1 0-16,36 0 219,-1 0-282,1 18-15,0-1 32,52 1-1,-52-1 0,0-17-15,-1 0 15,-34 0 157,-1 0-188,0 0 31,1 0-31,-1 0 47,0 0-47,1 0 15,-1 0 1,-17 0 0,17 0 15,36 0 203,-1 0-218,1 0-1,17-17 17,1-1-17,-1 1 1,-17 17 0,-1 0-1,-17-18 235,-17 18-219,-1-18-31,0 18 32,1 0 30</inkml:trace>
  <inkml:trace contextRef="#ctx0" brushRef="#br1" timeOffset="51322.63">14323 5768 0,'17'0'63,"1"0"-47,0 18 15,88 34-16,-89-34-15,18 0 32,36-18-17,-53 0 1,-1 0 0,1 0-1</inkml:trace>
  <inkml:trace contextRef="#ctx0" brushRef="#br1" timeOffset="53719.56">16439 5821 0,'18'0'188,"35"0"-173,18 0-15,34 0 16,19 0-16,-36 0 15,0 0-15,-17 0 16,-18 0-16,53 0 31,-18 0 1,0 0-17,71 0 16,17 0-15,-105 0-16,-36 0 16,88 0-1,-52 0 1,52 0 0,1-18-1,-18 1 1,17 17-1,-52 0 1,-36 0 0,-17 0-1,-1 0 1,36 0 0,18 0 15,-54 0-16,19 0 1,-19 0 156,1 0-94,0 0-31</inkml:trace>
  <inkml:trace contextRef="#ctx0" brushRef="#br1" timeOffset="55661.71">20955 5627 0,'18'0'141,"52"0"-110,-35 0-15,36 0-16,-36 0 15,1 0-15,-1 0 16,18 0-16,141 0 31,17-35 16,-87 17-31,-89 0-16,71 18 15,-71 0 1,89 0 0,-18 0-1,-18 0 1,35 0-1,18 0 1,36 0 0,123 0-1,-230 0 1,18 0 0,-70 0 15</inkml:trace>
  <inkml:trace contextRef="#ctx0" brushRef="#br1" timeOffset="59369.59">8414 9366 0,'-18'0'172,"-17"36"-172,0-1 16,-1 0-16,-52-17 31,70 17-31,-70 36 31,35-19-15,-35 19 0,18-36-1,34-17 1,36 0 15,0-1 32,36-17-48,-36 18 1,17-18-16,18 17 16,1 19-1,-1-19 1,-17-17-16,-1 18 15,1-18 1,-18 18 0,18-18-1,-1 17 1,-17 1 31,18-18-32,-18 18 95,-35 17-95,-18-17-15,17-1 16,-34 36 0,35-18-1,-1-35-15,-34 53 16,34 0 15,-16-18-15,34-17-1,-17 17 1,-1-17 0,36 0-1,-17-18 1,17 17-16,-18 1 16,0-18 15,36 0 47,0 18-62,-18-1-16,17-17 15,1 0-15,-18 18 16,53-1-1,0 1 17,-18 0-17,18-18 1,159 0 0,-177 0-1,18 0 1,0 0-1,-36 0-15,19 0 16,-1 0 0,-17 0 15,-1 0-15,1 0-1,52 0 1,-34 0-1,17-18 1,-18 18 0,0-18-1,-17 18 1</inkml:trace>
  <inkml:trace contextRef="#ctx0" brushRef="#br1" timeOffset="62314.21">9102 9737 0,'0'17'125,"0"19"-109,-18-1-16,0 35 31,18-52-31,-17 88 31,17-88-15,0 34 15,0-16-15,17-1-1,1 0 1,0-17 0,-1 0-1,1-1 1,0 1 0,17-1-1,0 1 1,-17-18 15,-1 0-15,1 18-1,0-18 48,-36-18-48,18-52 1,0-1-16,0 36 16,18-18-1,-18 35-15,0-17 16,17 35 0,-17-35-1,0-18 1,0 17-1,-17-34 17,17 35-32,0 17 15,0 0 1,0 1 0,-18-1 15,0 0 0,1 18-15,17-17 15,-18 17-15,0 0-1,1 0 63,-1 0-46,1 0 30,17 17 141,0 1-187,0 0-16,0-1 15,0 1 1,0 0 0,0-1-16,0 1 15,0-1 1,0 1 0,17-18-1,1 0 1,-1 0 31,1 18-47,-18-1 15,35-17 1,-17 18 15,0 0-15,-1-18-1,1 17 1,0-17 0,-1 0 15,-17 18-15,18-18-1,-36 0 95,1 0-110</inkml:trace>
  <inkml:trace contextRef="#ctx0" brushRef="#br1" timeOffset="63451.14">9507 10213 0,'18'0'62,"0"18"-15,-18-1-16,17 1 16,1-1-31,0-17 15,-18 18 0,17 0-31,1-1 16,-1-17 31,1 18-32,0 0-15,-1-18 32,1 0-32</inkml:trace>
  <inkml:trace contextRef="#ctx0" brushRef="#br1" timeOffset="64638.12">9525 10019 0,'18'0'109,"-1"0"-93,1 18-1,-36-36 95,1-17-95,-1 17 1,0 18 0,1 0-1,17-18-15,-18 18 47,0 0-31,18 18 109,18 0-110,0-1 1</inkml:trace>
  <inkml:trace contextRef="#ctx0" brushRef="#br1" timeOffset="65874.45">10195 9596 0,'-17'35'47,"-19"0"-31,1 36-16,-71 87 31,53-87 0,36-71-15</inkml:trace>
  <inkml:trace contextRef="#ctx0" brushRef="#br1" timeOffset="66967.39">9913 9596 0,'18'0'15,"-1"0"1,1 17-16,-18 18 16,18-35-16,-1 0 15,1 18-15,-18 0 16,18-18 0,-1 17-16,18 19 46,-17-19-30,-18 1-16,18 0 16,35 52-1,-53-52 17,0-1-17,17-17 16,-17 18-15,18 0 0,0-18-1</inkml:trace>
  <inkml:trace contextRef="#ctx0" brushRef="#br1" timeOffset="67838.14">10372 9931 0,'17'35'109,"-17"-17"-93,0-1-16,0 1 31,18 0 0,0-18 0,-18 17-15</inkml:trace>
  <inkml:trace contextRef="#ctx0" brushRef="#br1" timeOffset="68771.52">10354 9790 0,'18'0'110,"-1"0"-110,19 17 31,-54-34 78,0-1-93,1 0 15,-1 18-15,0 0 0,18-17-1,-17 17 1,-1 0 46</inkml:trace>
  <inkml:trace contextRef="#ctx0" brushRef="#br1" timeOffset="69844.1">7726 10936 0,'17'0'125,"1"18"-110,0-1 16,-1 1-15,1-18 0,0 0-1,17 35 1,0 1 0</inkml:trace>
  <inkml:trace contextRef="#ctx0" brushRef="#br1" timeOffset="70616.6">7726 10777 0,'0'0'0,"17"18"16,1-18-1,-36-18 63,1 18-78,-18-35 32,17 35-1,0 0 16</inkml:trace>
  <inkml:trace contextRef="#ctx0" brushRef="#br1" timeOffset="71222.42">8132 10901 0,'52'0'78,"-34"0"-62,0 0-1,17 0 17,-17 0-17,-1 0 1</inkml:trace>
  <inkml:trace contextRef="#ctx0" brushRef="#br1" timeOffset="71689.45">8220 10954 0,'17'0'78,"1"17"-62,0-17 15</inkml:trace>
  <inkml:trace contextRef="#ctx0" brushRef="#br1" timeOffset="72311.82">8449 10883 0,'0'18'125,"0"-1"-125,0 1 15</inkml:trace>
  <inkml:trace contextRef="#ctx0" brushRef="#br1" timeOffset="74043.37">8502 10777 0,'0'18'31,"0"17"1,0-17-17,0 17 1,0 0-1,0 1-15,0-1 32,0-17-17,0-1 17,0 1-17,0 17 1,0 0-1,0-17 17</inkml:trace>
  <inkml:trace contextRef="#ctx0" brushRef="#br1" timeOffset="77277.39">7937 8802 0,'0'17'94,"0"1"-79,0 17-15,0 1 16,0 17 0,0-71 187,-17 0-188,17 1 1,0-1 15,0 0-15,0-17-1,0 17 17,0 1-32,0-1 15,0 1 1,0-1 0,0 0 77,0 1-61,0-1-1,17 18 63,-17 18-79,18-1-15,0-17 16,-1 36-1,-17-19-15,18-17 16,17 18 0,-35-1-1,18-17 1,0 0 15,-18 18 32,0-36 77,0 1-124,0-18 15,0 17-15,17 18-1,1-18 1,-18 1 93,18 17-93,-18-18 172,17 18-173,1-18 16,-18 1 32,0 34 46,17 19-93,-17 34 0,0-35-1,0-17 1,0 35-1,0 0 1,0-18 0,0 0-1,0 1 1,0-1 15,0-17-15,0-1-1,0 1 1,0 0 0</inkml:trace>
  <inkml:trace contextRef="#ctx0" brushRef="#br1" timeOffset="84046.15">5803 10213 0,'-17'0'94,"-1"0"-78,-35 18-1,35-1 1,-52 1-1,17-1 17,35-17-1,1 0-15,-1 0-1,-17 0-15,17 0 31,-17 0-31,17 0 16,-17-17 0,0 17-1,-1-35 1,19 35 0,-1-18 15,18 0-16,0 1 1,0-1 15,0 0-31,0 1 32,0-1-32,18-17 31,-1 0-16,19-18 1,-19 53 0,1-18-1,17 18 1,-35-18 0,35 18-1,-17 0 1,0 0-1,-1 0 1,19 0 0,-19 0-1,1-17 1,17 17 0,0 0-1,36-18 16,0 0-15,-54 18 0,18 0-1,18 0 1,36 0 0,-37-17-1,-34 17-15,35-18 16,-35 18-1,17 0 1,-17 0 15,-1 0-15,1 0 15,0 0 0,-1 0 16</inkml:trace>
  <inkml:trace contextRef="#ctx0" brushRef="#br1" timeOffset="85593.42">7250 8326 0,'-18'0'31,"18"17"-31,-18-17 15,1 0 1,-1 35-16,0 1 16,1-36-16,-19 53 15,1-18-15,-53 71 32,0 53-1,17-54-16,36-16 1,0-1 0,-1 0-1,19-53-15,-19 71 16,1 0 15,18 17-15,-19-34-1,36 52 1,-17 141 0,-1-141-1,0 18 1,18-1 0,0-87-1,0 53 1,18-36-1,-18 35 1,106 265 15,-71-282-15,-17-88 0,17 52-1,36 1 1,-1 35-1,71 17 1,71 124 0,35 18-1,-212-212 1,89 35 0,-54-35-1,-52-36 1,17 1-1,-17-18 1</inkml:trace>
  <inkml:trace contextRef="#ctx0" brushRef="#br1" timeOffset="87489.68">9737 7973 0,'17'0'16,"1"0"15,0 0 1,-1 17-32,18 19 15,-17-1-15,53 18 31,52 53 1,-123-89-32,88 72 31,36 69-15,-1 54-1,-70-159 1,-18 17-1,-17 19 1,0-36 0,52 141-1,-34-36 1,-19-52 0,1-18-1,0 18 1,-18-18-1,17 18 1,-17 0 0,0-35 15,0-1-15,0-17-1,0 0 1,0 18-1,0-1 1,0-17 0,0 0-1,0 17 1,0 36 0,-17-17-1,-1-19 1,18-17-1,-18 35 17,1-35-32,17-18 31,-18 1-15,0 17-1,18-36 1,-17 1-1,-19 52 1,-17 36 0,36-53-1,-18 0 1,17-18 0,-17 18-1,17-53 1,-17 53-1,17-18 1,18-17 15,0 0-15</inkml:trace>
  <inkml:trace contextRef="#ctx0" brushRef="#br1" timeOffset="90108.93">2999 9772 0,'17'0'47,"1"18"-16,0-18-31,-1 17 31,36 36 0,0-18-15,-53-17 0,18-18-1,-1 0 1,19 0 31,-19 0-32,1-18 17,-1 1-32,1-1 15,0-17 1,-1 17 0,-17 1-1,0-1 1,36-35-1,-36 35 1,17 1 0,-17-1-1,18 18 204,-18 35-219,0-17 16,0 17-16,0 18 15,0 106 17,-18-106-32,18 0 31,0-36-31,-17 54 15,-1 0 1,0-1 0,18-35-1,-17 1 1,17-19 0,0 1-1,0 17 16,-18-17-15</inkml:trace>
  <inkml:trace contextRef="#ctx0" brushRef="#br1" timeOffset="90938.48">3828 10213 0,'17'0'125,"1"0"-125,17 0 15,18-18-15,88-17 32,-17 35-1,-107 0 0,19 0 32,-19 0-48</inkml:trace>
  <inkml:trace contextRef="#ctx0" brushRef="#br1" timeOffset="91800.67">3810 10530 0,'18'0'78,"-18"18"-31,53-18-47,-36 0 16,71-18-1,-17 1 1,-53-1 0,-1 18 140,36-18-140</inkml:trace>
  <inkml:trace contextRef="#ctx0" brushRef="#br1" timeOffset="96625.46">5997 9631 0,'0'-53'156,"0"35"-156,0 1 16,0-107 15,0 89 0,0 17-15,0 1-1,0-19 1,0-17 0,0 36-1,0-19 1,0 19-1,0-18 1,0-1 0,0 1-1,0 17 1,0-35 0,0 36 15,0-1 0</inkml:trace>
  <inkml:trace contextRef="#ctx0" brushRef="#br1" timeOffset="97762.15">5821 9013 0,'17'0'47,"19"-17"-31,-19-1-16,36-52 31,-53 52-31,18-70 31,17 35-15,-17 18 0,-18 17 15,17 18 63,1 0-79,0 0 17,17 18-17,0 17 1,-17-17-1,0 17 1,-1-35-16,-17 17 16,18 1 15,0-18-15,-18 18 93,17-18-109,-17 17 16,18 1-1,-1-18 1</inkml:trace>
  <inkml:trace contextRef="#ctx0" brushRef="#br1" timeOffset="100768.83">4974 5821 0,'-17'0'63,"-1"0"-48,0 0 1,-17 17 0,17 1-16,-193 17 31,175-35-16,19 0 1,-1 0 15,0 0 1,1 0-17,-1 0 1,1-17-1,17-1 48,0 0-63,0 1 16,0-18-1,0-1 1,0 1-1,17 0 1,1 35 0,-18-18-1,17 18 1,19-53 0,17 53-1,-53-17 16,53-1-15,-36 18 0,1 0-16,88 0 31,-53 0-15,0 0-1,-18 0 1,0 0-1,0 0 1,-17 0-16,105 0 16,107 0-1,-160 0 1,1 0 15,-36 0-15,-17 0-1,17-18 1,0 18 0,-17 0-1</inkml:trace>
  <inkml:trace contextRef="#ctx0" brushRef="#br1" timeOffset="101538.65">6209 5397 0,'-18'0'63,"-17"53"-48,0 18 1,-36 105 15,36-105-15,35-18-1,0-36-15,0 19 16,0-1 0,0 0 15,17 1-16,19 34 1,-19-52 0,1 17-1,0-17 1,17-1 0,-17-17-1,-1 0 1,1 0-1,0 0 17,-1 0-17,18 0 1</inkml:trace>
  <inkml:trace contextRef="#ctx0" brushRef="#br1" timeOffset="103286.37">6509 5662 0,'0'0'16,"0"-18"-16,-18 18 15,0 0 95,18-17-63,-35 17-32,0 0 17,17 0-32,18 17 15,-17 1 1,-1 17-1,0-17 1,18 17 0,0-17-1,0 0 1,0-1 15,0 1 0,36 35-15,-19-53 0,-17 17-1,18-17 110,0-17-109,-1-19-16,-17 19 16,18-1-1,-1 1 1,-17-1-16,18 0 15,0 1 1,-1-19 0,-17 19 31,0-1-32,18 0 16,0 18 126,-18 18-142,17 0-15,1-18 16,0 17-16,-18 19 31,17-36-31,1 53 16,-18-36-1,17 1 1,-17-1 0,36 19-1,-36-19 17</inkml:trace>
  <inkml:trace contextRef="#ctx0" brushRef="#br1" timeOffset="104085.39">6809 5433 0,'0'17'78,"0"19"-63,17 105 1,36 70 15,-35-193-15,-18 35-1,0-18 1,0 1 0,0-1-1,0 35 1,0-34 0,-18-1-1,18-17 1,-17-1-1,-1 1 1,18 0 0,-18-18 15</inkml:trace>
  <inkml:trace contextRef="#ctx0" brushRef="#br1" timeOffset="104757.13">7073 5838 0,'35'-17'125,"71"-1"-125,106 18 32,-159 0-1,-35 0 63</inkml:trace>
  <inkml:trace contextRef="#ctx0" brushRef="#br1" timeOffset="105410.04">7214 6085 0,'0'18'62,"53"-18"-46,53 0-1,317 18 1,-158-18 15,-283 0 110</inkml:trace>
  <inkml:trace contextRef="#ctx0" brushRef="#br1" timeOffset="107362.21">8431 5750 0,'-35'0'125,"17"0"-110,1 0 1,-1 0 0,-52 0 15,17 53-15,35-53-16,-17 35 31,17-35-31,18 18 62,0 0-46,0-1-16,0 1 16,0 0-1,0-1 1,0 1 15,18 0 0,-1-18 1,1 0-32,0 17 15,-1-17 1,1 0 15,0-17-15,-1-1-16,19-17 15,-19 35-15,18-36 32,-17 19-32,-18-1 31,18 0 0,-1-17-15,1 18-16,0-19 15,-18 19 1,0-19 31,0 19-16,0 34 125,0 1-156,0 53 16,0-36 0,0-18-1,0 36 1,17-53-1,-17 18 1,18-18 0,-18 18-1,18-1 1,-1 19 0,1-36 62,-1 0-78,1 0 31,0 0-15,-1 0-1,1 0-15,0 0 16,-1 0-1</inkml:trace>
  <inkml:trace contextRef="#ctx0" brushRef="#br1" timeOffset="123291.93">9119 5168 0,'-17'0'78,"-19"0"-62,-17-17-16,-352-89 31,-530-159 0,706 212-15,-265-53 0,282 53-1,-53 1-15,-34 16 16,-1 1-1,-35 17 1,35 1 0,35 17-1,-88 0 1,-88 0 0,142 0-1,-142 17 1,123 72-1,177-1 1,88-35 0,35 0-1,-35 35 1,-17 35 15,-18 18-15,-18-17-1,0 70 1,71-71 0,35 18-1,53 36 1,0-54 0,17 18-1,1-70 1,-18 0-1,35-19 1,282 90 0,-105-37-1,17 1 1,-53-18 15,71 1-15,-53-72-1,-18 36 1,71-53 0,53 0-1,0 0 1,141 0 0,-247 0-1,-89 0 1,-69 0-1,-54 0 1,177-88 0,123 35-1,0 18 1,-176 35 15,-71 0-31,-18 0 16,-17-36-1,18-16 1,52-37 0,54 1-1,-54 0 1,-52 53 0,-1-18-1,19 0 1,-54 18-1,35-18 1,19-18 0,-1 1-1,-18 17 1,-34 0 0,-1 17 15,-35 19-16,17-36 1,19-35 0,-19 17-1,-17 1 1,18-1 0,-18 18-1,0 35 1,0 1-1,-18-18 1,-70-54 0,53 54-1,17 17 17,1 18-1,-1 0-16,-17 0 1,-1 0 0,19 0-16,-54 0 15,1 0 1,52 0 0,-17 0-1,0 18 1,17-18-1</inkml:trace>
  <inkml:trace contextRef="#ctx0" brushRef="#br1" timeOffset="23682.92">16122 2805 0,'18'0'62,"34"17"-62,19 1 16,-18-1-16,53 1 16,370 35-1,-17-18-15,775 54 31,-863-72 1,-212-17-32,-18 0 15,-53 0 17,18-17-17,158-36 1,-87 53-16,17 0 15,-88 0 1,-89 0 0,1 0-1,-1 0 1,177-18 0,195 18-1,51 0 1,-140 35-1,-141-35 1,-88 0 15,-54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4:40:54.76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17233 7691 0,'18'0'125,"17"0"-125,18 0 15,-35 0-15,87 0 31,19 0 1,-71 0-17,0-18 1,0 18 0,0-18-1,17 1 1,-52 17-1,35 0 1,0-18 0,0 18-1,-18 0 1,0 0 0,0-18-1,18 18 16,0-17-15,-17 17-16,-1 0 16,-18 0-1,1 0 17</inkml:trace>
  <inkml:trace contextRef="#ctx0" brushRef="#br0" timeOffset="1813.66">14235 6121 0,'0'53'47,"0"0"-31,0 35-16,0-53 16,0 53-16,0 283 31,0 140 0,0-405-15,0-18-1,0-53 1,0 18 0,0 0-1,0-17 16,0-19-15,0 1 0</inkml:trace>
  <inkml:trace contextRef="#ctx0" brushRef="#br0" timeOffset="8144">14235 5962 0,'35'0'141,"53"0"-141,36 0 15,-1 0 1,142-18 0,-124 18-16,635 0 31,-547 0-16,-70 0 1,-53 0 0,-18 0-1,18 0 1,176 0 15,212 0-15,-230 0-1,72 0 1,-160 0 0,-53 0-1,1 0 1,88 0 0,17 0-1,124 0 1,-142 0-1,-52 0 1,-18 0 0,36 0-1,175 0 1,1 0 0,194-17 15,106-36-16,-477 35 1,53-35 0,18 0-1,0 18 1,53 17 0,0 18-1,-212-17 1,388-19 15,-370 36-15,-35 0-1,246-52 1,-105 52 15,-195 0-15,1 0-1,0 0 17,-1 0-1,1 0-15,17 0-1,-17 0 1,0 0 15,17 0-15,53 0-1,-53 0 1,-17 0 0,0 0 77,-1 0-46,1 0-31,0 17-1,-1 1 1,1-18 0,-1 0-1,1 0-15,0 35 16,-1-35 0,1 18 15,0-18-16,-18 17 1,17-17-16,1 18 16,0 0-1,-1-1 1,1 1 15,-1-18-15,1 18-1,0-1 1,-1 1 0,1-18-1,0 17-15,-1 1 32,1 0-1,0-1-16,-1 1 1,1 0 31,0-1-31,-1 54-1,1 17 1,17-17-1,-17 34 1,-18-69 0,17 17-1,-17-36 1,0 19 0,0-19 15,0 1-31,0 52 15,0 1 1,0-36 0,0 18-1,0 0 1,0-18 0,0 1-1,0-19-15,0 71 16,0-17-1,0 0 1,0 17 0,0-35 15,0-18-15,0 0-1,0 0 1,0 18-1,0 18 1,0-36 0,0 1-1,0-19 1,0 54 0,0-36-1,0-17 1,0 17-1,0 18 1,0-18 0,0 18-1,0-18 17,0 18-17,0 18 1,-17-1-1,-1-34 1,18-1-16,0-17 16,0 17-1,-18-35 1,1 53 0,-1-53-1,18 17 1,0 1-1,-35 17 17,17 1-32,1-36 15,-36 52 1,17-34 15,-17 17-15,18-35-1,0 36 1,-36-1 0,18 35-1,-52 1 1,16-18 0,-158 53-1,124-36 1,0-34-1,-36 17 1,-212 35 15,213-88-31,52 17 32,-88 19-17,141-36 1,-35 0-1,-18 0 1,-18 0 0,-70 0-1,0 0 1,0-18 0,18-17-1,-89-18 1,159 35-1,-211-70 1,88 17 0,52 19 15,1 16-15,52 1-1,-17 35 1,-194-18-1,229 18 1,-352-17 0,158-36-1,0 35 1,18-17 0,-18 17-1,35-17 1,-193 0 15,352 35-31,-229-53 31,229 35-31,-229-35 32,88 36-17,-53-54 1,18 0-1,-124 36 1,265 0 0,-106 17-1,53-17 1,88 17 0,53 18-1,18-17 1,17 17-1,1-18 1,-1 0 0,-17 18 15,-18-17-15,-18-1-1,-17 0 1,0-17-1,-18 0 1,18 17 0,-18 1-1,53-19 1,35 19 0,1 17-1,-1 0 32,1-18-16,-1 18-31,18-18 16,-18 18 0,18-17 15,-17 17-16,17-18 1,0 1 93,0-1-62,17 18 47,1 0-47,0 0-16,-1 0 0,1 0 16,-1 0 16,1 0 140</inkml:trace>
  <inkml:trace contextRef="#ctx0" brushRef="#br0" timeOffset="10410.02">5133 5944 0,'-18'0'47,"1"0"-31,-36 0-16,35 0 15,-17 0-15,-18 0 16,-18 0 15,54 0 0,-1 0 1,36-106 124,35 1-141,-53 69-15,0 19 16,35-54 0,-17 71-1,-1-17 1,1 17 15,-1 0-15,19 0-1,-19 0 1,36 0 0,-17 0-1,-1 17 1,0-17 0,0 18-1,-17-18 1,17 17-1,1-17 1,-1 0 0,-17 0-1,-1 0 1,1 18 0,-1-18 15,1 0 0</inkml:trace>
  <inkml:trace contextRef="#ctx0" brushRef="#br0" timeOffset="-96484.95">14940 2752 0,'35'0'47,"406"70"-32,-282-70 1,88 0-16,759 0 31,105 0 16,-723 0-31,-318 0-1,36 0-15,123-53 16,-105 36 0,70 17-1,18 0 1,193 17 0,-105-17-1,-53 0 1,-18 0-1,-140 0 1,175 0 0,-70 18-1,-35-18 1,-88 0 0,-54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4:42:11.12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6632 4463 0,'0'0'0,"0"35"0,0 0 16,0 0-1,0-17-15,0 17 16,0 1-16,0-19 15,0 19-15,0 16 16,0 37 0,0 69 15,0-87-15,0 17-1,0-17 16,0-1-15,0 1 0,0-18-16,-17 0 15,17-18-15,0 71 16,-18 0 0,18-1-1,-18 54 1,1 18-1,-1 17 1,0 17 0,18-34 15,-17 70-15,-1-89-1,18 36 1,-35-17-1,35-36 1,0 0 0,0 18-1,0 70 1,0-105 0,0 17 15,0 70-16,0-34 1,0-1 0,0 18-1,0-53 1,0 18 0,0 0-1,0 17 1,17 124-1,-17-159 1,0 18 0,18-18-1,-18 35 1,18-52 0,17 105-1,-17-123 1,-1 17-1,-17-52 1,0 35 15,0 17-15,18-17 0,-18 35-1,18 18 1,-18-53-1,0 70 1,0-88 0,0 1-1,0 34 1,0 36 0,0-89-1,0 36 1,0-35-1,0-18 17,0 0-32,0 0 31,0-36-15,0 18-1,0-17 1,0 0-1,0 17 17,0-17-32,0-1 15,0 1 1</inkml:trace>
  <inkml:trace contextRef="#ctx0" brushRef="#br0" timeOffset="3742.07">10954 5292 0,'-18'0'15,"0"17"-15,1-17 16,-18 71 0,-1-18-1,1-18-15,0 36 16,-1-18-1,-52 193 1,-106 178 15,124-195-15,-54 89 0,36 17-1,35-141 1,18-35-1,35-1 1,-18 89 15,18-106-15,0 18 0,0-35-1,0 158 1,18-35-1,-18 17 1,17-52 0,36 70-1,-35 18 1,17-88 0,-17-106-16,52 158 15,-34-123 1,-19-17-1,1 34 17,0-87-17,17 52 1,0 1 0,53 88-1,1 52 1,-19-123-1,-35-52 1,-17-19 0,35 1-1,-18-54 1,1 19 0,52-1-1,53 71 1,-53-53-1,-17-18 1,-18 0 15,-18-17-15,0-1 0,0 19-1,18-19 1,229 36-1,-158-35 1,-36 17 0,0-17-1,-17-1 1,-36-17 0,18 0 15,-18 0-16,-17 0 1,0 0-16,17 0 16,35-35 15,-52 0-15,53 0-1,-18-1 1,0-17-1,17 0 1,-35 18 0,18 0-1,18-89 1,-1 19 0,1 34-1,-36-35 1,18 71-1,-35-18 1,17 18 15,-35 17-15,18-17 0,52-53-1,-17-36 1,0 54-1,0-36 1,-18 53 0,1-35-1,16-53 1,1 17 0,-35 1-1,0 34 1,-18 37-16,17-90 15,1-16 1,0 52 0,-1-35 15,-17 35-15,18-35-1,-18 35 1,17 53-16,-17-18 15,0 19 1,0-1 0,0-53-1,0 18 1,0-54 0,-35-16-1,18 70 1,-1-36-1,-17-70 17,17 88-32,-35-176 31,18 141-15,-53-106-1,35 176 1,17-17-1,-34 0 1,35 17 0,17 1-1,0 52-15,-17-35 16,17 0 0,-52-17 15,-1-36-31,-17 0 31,0 0-15,17-17-1,36 70 1,-71-53 0,-17-35-1,17 35 1,-35 18-1,17 0 1,19 17 0,34 36-1,0-18 1,18 18 0,-17-36-1,-36 1 1,18 17-1,35 17 17,-18-34-17,54 52 1,-18-17 0,17 35-1,-35-53 1,18 18-1,-1 17 1,19-17 0,-1 35-1,0 0 1,1-18 0,-1 1-1,1-1 1,-19 0-1,-105-52 17,53 34-17,70 19 1,1-1 0</inkml:trace>
  <inkml:trace contextRef="#ctx0" brushRef="#br0" timeOffset="10073.16">564 6826 0,'18'0'31,"0"0"-15,17 0-1,18 0 1,0 0-16,-36 0 0,72 0 31,-54 18 0,-17-18-15,17 0 0,-18 0 15,19 0-16,-1 0 1,0 0 0,1 0-1,-1 0 1,-17 0-16,34 0 16,-34 0-1,17-18 1</inkml:trace>
  <inkml:trace contextRef="#ctx0" brushRef="#br0" timeOffset="11067.69">1111 6650 0,'18'17'63,"17"-17"-48,18 53 1,-35-53 0,70 53 15,-53-17-16,0-19 1,1 1 0,-19 0-1,-17-1 1,18-17 0,-71 0 124,0 0-124,36 0-16,-19 18 15,1-1 1,0 1 0,35 0-1,-36-18 1,1 17 0,18 1-1</inkml:trace>
  <inkml:trace contextRef="#ctx0" brushRef="#br0" timeOffset="12976.13">141 9490 0,'18'0'110,"-1"0"-95,1 17 16,0 1 1,-1-18-32,19 0 31,-19 18-15,1-1-1,0-17 1,-1 0-1,89 18 1,-53-18 15,-35 0-31,17 0 16,-18-18 0,1 18-1,0 0 16,-1 0-15,1 0 0,0 0-1,-1 0 17,1 0-1,-18 18-16,18-18 1,-1 0 0,-17 18 15,18-18-15,-18 17 46</inkml:trace>
  <inkml:trace contextRef="#ctx0" brushRef="#br0" timeOffset="14563.79">494 9349 0,'18'0'47,"-1"0"-32,18 35 17,18-17-17,-53-1-15,18 1 32,0-18-17,-1 17 1,1 1-1,0-18 1,-1 18 0,18 17-1,-17-35 17,0 18-17,-18-1 1,53 1-1,-53 17 1,53-35 0,-36 35-1,1-35 17,-18 18 14,17 0-30,1-18 0,0 17-1,-36-17 126,0 0-141,1 0 16,-1 0-1,1 0 1,-19 0-1,19 0 1,-1 0 0,0 0-1,1 0 1,-1 18 0,0-18-1,1 18 1,-1-18-1,-17 0 1,17 35 0,1-35-1,17 18 1,-18-18 0,0 0-1,1 0 1,-1 0 15,0 0 0,1 0-15,-1 0-16,1 0 31,17 17-15</inkml:trace>
  <inkml:trace contextRef="#ctx0" brushRef="#br0" timeOffset="17425.87">141 11765 0,'35'0'172,"1"0"-172,-1 0 16,-17 0-16,17 0 16,18 0-16,17 0 15,-34 0-15,34 0 16,18 0 15,-35 0-31,0 0 31,-35 0-15,17 0 0,0 0-1,1 0 16,-19 0-15,1 0 15,0 0 16</inkml:trace>
  <inkml:trace contextRef="#ctx0" brushRef="#br0" timeOffset="19633.3">723 11536 0,'18'0'109,"17"0"-46,0 35-63,-17-35 31,-18 18-31,18-18 16,-1 17 15,1 1-15,0 0-16,17-1 15,0 36 1,0-35-1,-17-18 1,0 17 15,-1-17 1,-17 18-17,18 0-15,0-18 16,-1 17-1,-17 1 1,18-18 15,0 0 63,-89 18 15,18-1-93,18 1-16,17-18 16,-17 18-1,17-18 1,1 17 0,-1 1-1,18 0 1,-35-18-1,17 17 1,0-17 15,1 0 1,17 18-1,-18-18-16,0 17 1,1-17 15,-1 0 16,1 0-16,-1 0-15,18 18 0,-18-18-16,1 0 47</inkml:trace>
  <inkml:trace contextRef="#ctx0" brushRef="#br0" timeOffset="48347.32">1993 5221 0,'0'-18'172,"0"1"-156,0-1 0,0 1-1,-17-1 1,-19-17 15,1-1 0,0 19-15,17 17 0,0 0 15,1 0-16,-1 0 32,18 17 16,0 1-63,0 17 15,0 1-15,18 34 16,17-17 0,-35 18-1,18-54 1,-18 1 0,0 35-1,0-36 1,0 36-1,0-35 1,0 0 0,0-1-1,0 19 17,0-1-17,0-18 1,0 1-1,0 0 1,-18-18 31</inkml:trace>
  <inkml:trace contextRef="#ctx0" brushRef="#br0" timeOffset="49111.71">1605 5292 0,'18'0'62,"-1"0"-46,1 0 0,17 0 15,1 0-16,17 0 1,-18 0 0,0 0-1,-17 0 1,-1 0 0,1 0-1,17 0 1,-17 0-1,0 0 32,-1 0-15,18 0-1</inkml:trace>
  <inkml:trace contextRef="#ctx0" brushRef="#br0" timeOffset="49760.97">2170 5327 0,'0'18'47,"0"-1"0,0 54-32,0-36-15,0 0 31,0 1-15,0-19-16,0 19 16,0-19-1,0 1 32</inkml:trace>
  <inkml:trace contextRef="#ctx0" brushRef="#br0" timeOffset="51400.75">2328 8431 0,'18'-35'125,"-18"-18"-125,18 18 16,-18-18-1,0 18 17,-18 17-1,18 0-16,-18 18 1,1 0-16,17-17 16,-18 17 15,0 0-15,1 0-1,-1 0 1,0 0-1,18 53 79,0 0-94,0-18 16,0 35-1,0 1 1,0 35 0,0-53-1,0-18 1,0-17-16,0-1 16,0 1-16,0 17 15,0-17 1,0 17-1,18-17 17,-18-1-32,0 1 31,0 0-15,0-1-1,0 19 16</inkml:trace>
  <inkml:trace contextRef="#ctx0" brushRef="#br0" timeOffset="52246.68">2064 8661 0,'17'0'78,"1"0"-46,53 0-1,-54 0-16,1 0 1,35 0 0,-18 0-1,-17 0 1,17-18 15,-17 18 0,35 0 32,-36-18-47</inkml:trace>
  <inkml:trace contextRef="#ctx0" brushRef="#br0" timeOffset="53746.81">2487 8784 0,'35'0'62,"-35"18"-62,18-18 16,-18 17 31,0 1-16,0 0 125,0 17-140,0-17-16,-18-18 16,18 17-16,0 1 15,0 0 1,18-18 140,0 0-109,-1 0-16,36 0-15,-35 0 0,-1 0-1,-17-18 16,18 0-15,17 18 0</inkml:trace>
  <inkml:trace contextRef="#ctx0" brushRef="#br0" timeOffset="55206.82">2240 10795 0,'18'0'47,"-1"0"-47,1-35 31,0 17-31,-1 18 15,-17-18 17,0 1-1,-17-1-15,-1 1-1,0-1 1,1 18-1,-1 0 32,0 0-31,1 0 15,-1 0 32,18 35-32,0-17-31,0 17 16,0 36-1,0 52 1,0-88-1,0-17-15,0 53 16,0-19 0,0 1 15,0-17-15,18-1-1,-18-17 1,0-1 15,0 1-31</inkml:trace>
  <inkml:trace contextRef="#ctx0" brushRef="#br0" timeOffset="55994.8">1958 11042 0,'0'0'0,"18"0"0,-1 0 16,1 18 15,17-18 0,-17 0-31,-1 0 16,19 0-1,-19 0 1,36-18 15,-35 18-31,-1-18 32,1 18 14,0-17-30,-1 17 0,19-18 31,-1 18-32,-35-18-15,18 18 16,-1-17-16</inkml:trace>
  <inkml:trace contextRef="#ctx0" brushRef="#br0" timeOffset="57980.28">2417 11095 0,'17'0'125,"1"0"-93,-1 0-17,1 0 1,0 0 0,-1 0-1,1 0 32,0 0-16,-18 17-31,0 1 32,0 0 93,-18-1-125,0 1 0,1-18 46,34 0 173,19 18-188,-19-1-15,1 1 15,0-18-15,-18 18 78,0-1-79,0 1 1,0 0 31,-18-1-16,0-17-15,1 18-1,17-1 1,-18 1 0,0-18 15,18 18-16,-17-18 1,-1 0 0,0 0-1,1 0 17,-1 0 14,1 0-30,-1 0 0,0 0 62,1 0-63,-1-18 142</inkml:trace>
  <inkml:trace contextRef="#ctx0" brushRef="#br0" timeOffset="60361.75">13194 617 0,'-18'18'78,"1"35"-78,-1-35 15,-35 140 1,-53 36 15,89-141-15,-1-35 0,0 105-1,18-70 1,0 0-1,-17 0 1,17 18 0,0 34-1,17-34 1,1-36 0,0-17-1,-18 0 1,35-1-1,0 1 17,-17 0-32,-1-18 15</inkml:trace>
  <inkml:trace contextRef="#ctx0" brushRef="#br0" timeOffset="61678.58">13458 970 0,'18'0'78,"0"0"-47,-1-18 0,1-17-31,17-53 32,-35 53-17,0 17 1,-35 18 62,0-18-62,17 18 15,0 0-15,1 0 15,-36 18 16,0 123-47,35-88 15,1-18 1,-1 89-16,18-54 16,0-17-1,0 0 1,0-17-1,0-1 1,18 0 0,-18 18 15,0 0-15,0 17-1,0 36 1,0-88-1,0 17 1</inkml:trace>
  <inkml:trace contextRef="#ctx0" brushRef="#br0" timeOffset="62689.86">13035 1517 0,'18'0'78,"17"0"-46,53-18-1,-52 1-16,-19-1 1,1 18 0,-1 0 31,1 0-1,0 0-14,17 0-1,0-18-31,-17 18 16,0-17-1,-1 17 79,1 0-78,-1 0-1</inkml:trace>
  <inkml:trace contextRef="#ctx0" brushRef="#br0" timeOffset="63423.84">13635 1464 0,'17'18'63,"-17"-1"-47,0 19 15,18 105 0,-18-88-15,0-18-1,0 0 1,0-17 0</inkml:trace>
  <inkml:trace contextRef="#ctx0" brushRef="#br0" timeOffset="65603.88">15328 829 0,'0'-18'125,"-17"18"-110,-1-17 17,0 17 14,1 0-30,-1 0 0,-17 0-1,17 0 1,0 17 0,1 1-1,17 17 1,-18-17-1,18 17 1,0 18 0,0-35-1,0 17 1,0-17 0,0 17-1,0 18 1,18 0-1,-18-18 1,0 18 0,0 0-1,0 17 1,0-17 0,0-35-1,0 17 1,0-17 15,0 0-15,0 34-1,0-34 1,0 0 0</inkml:trace>
  <inkml:trace contextRef="#ctx0" brushRef="#br0" timeOffset="66361.75">15028 1393 0,'18'0'110,"0"-17"-95,-1-1 1,19 18-1,-19-35 1,1 35 0,-1 0-1,1 0 1,0-18-16,-18 1 16,35-1-1,18 18 16,-18-35-15,-17 35 0,-1 0-1</inkml:trace>
  <inkml:trace contextRef="#ctx0" brushRef="#br0" timeOffset="67813.33">15381 1482 0,'18'0'47,"-1"-18"-31,1 18-1,-18 18 79,0-1-47,0 36-47,0 0 16,0 0-16,0-18 15,0 18 1,-18 53-1,1-53 1,-1-18 15,36-35 126,-1 0-157,1 0 15,-18-17 1,35 17-1,-35-18 1,18 18 0,0-18-1,-1 18 1,-17-17 0,18 17-1,-1-18 1,1 18 31,-18-18-32</inkml:trace>
  <inkml:trace contextRef="#ctx0" brushRef="#br0" timeOffset="69769.56">17180 952 0,'18'0'47,"-18"-17"-32,0-18-15,0-89 32,0 71-32,0-17 31,-18 52-15,18 0-1,-17 18 1,-1 0 46,0 18 32,1 35-78,17-18-16,-18 18 15,18 35 1,0 18 0,0-71-16,0 1 15,0 34 1,18 1-1,-18-18 1,17 35 0,-17-53-1,0 36 17,18-18-17,-18-18 1,0-17-1,0 17 17,0-18-17,0 1 1,0 0 0,0-1 15,0 1-16,0 0 32</inkml:trace>
  <inkml:trace contextRef="#ctx0" brushRef="#br0" timeOffset="70568.67">16898 1252 0,'35'0'31,"-17"18"-15,0-18 0,-1 0 15,1 0-15,35 0-16,17-18 46,-52 1-30,0 17 0,-1 0-1,1 0 1,0 0 62,17-18-62,-18 0-1</inkml:trace>
  <inkml:trace contextRef="#ctx0" brushRef="#br0" timeOffset="72501.67">17374 1446 0,'18'0'78,"0"0"-31,-1 0-16,1 18 16,-1 0-16,-17-1 0,18-17-15,-18 18 15,0 0-15,0-1 15,0 1-31,-18-1 16,18 1 15,18-18 313,0 0-297,-1 18-16,1-18-31,0 0 15,-1 17 17,-17 1-1,0 0-15,-17-1 218,-1-17-218,0 18-1,1-18-15,-1 18 16,0-1 15,1-17-31,-1 18 16,1-18 31,-1 0-32,0 0 1,1 0-16,-1 0 47,0 0 0</inkml:trace>
  <inkml:trace contextRef="#ctx0" brushRef="#br0" timeOffset="74340.57">18168 670 0,'18'0'47,"-1"0"-32,1 0 1,17 36 15,-17-36-31,-18 35 47,18-18-31,-1-17-1,1 18 1,-18 0 0,17-1-1,-17 1 1,0 0 0,18 17-1,-18 0 1,0 36-1,18 17 1,-18-70 0,17 17-16,-17 18 15,18 0 17,-18-36-17,0 1 1,0 0-1,0 17 1,0 0 0,0 18-1,0-35 1,0 35 0,0-36-1,0 19 1,0-19-1,0 1 1,-18 17 31,1-17-47,-1 17 16,-17-17 15,35-1-31,0 1 15,-18-18 1,1 0 15,-1 0-15,18 18 0,-18-18 15,1 0-16,17 17-15</inkml:trace>
  <inkml:trace contextRef="#ctx0" brushRef="#br0" timeOffset="75952.42">11412 811 0,'0'36'63,"0"17"-47,0-18-16,-53 88 31,-35 71 0,53-105 0,35-54-31,-35-18 16,35 19 0,-36-19 15,36 1-31,-17 0 15,17-1 1,-18 19 0</inkml:trace>
  <inkml:trace contextRef="#ctx0" brushRef="#br0" timeOffset="77735.66">11148 900 0,'0'17'63,"35"1"-63,53 17 31,-52 0-31,34 36 31,-35-18 1,1-35-17,-36-1 1,17 18-1,1-17 1,0 0 0,-18 35-1,35-36 1,-35 1 0,17 0 15,1-1-16,0 1 17,-1-1 15,-17 1-32,18-18 1,-18 18-1,0-1 1,0 1 15</inkml:trace>
  <inkml:trace contextRef="#ctx0" brushRef="#br0" timeOffset="79851.95">11783 1482 0,'0'35'109,"0"-17"-93,0 17-1,17 18-15,1 0 31,0 35 1,-1-88-17,-17 18 1,18-1 15,17 18-15,-17-17-1,17 17 1,-17-35 0</inkml:trace>
  <inkml:trace contextRef="#ctx0" brushRef="#br0" timeOffset="82522.61">11783 1305 0,'35'0'109,"-17"18"-78,-1-18-31,-34 0 235,-1-18-220,0 18-15,18-17 16,-17 17-1,-1-18 1,0 18-16,18-18 47,-17 18-31,34 18 249,1-18-265,0 18 31,17-18-15,-17 17 0,17 19 31,-35-54 124,-18 0-155,1 1 0,-1 17 15,0-18-15,1 18-1,-1-18 1,18 1-1,-18 17 1</inkml:trace>
  <inkml:trace contextRef="#ctx0" brushRef="#br0" timeOffset="83498.52">12347 1217 0,'18'0'110,"-1"0"-95,1 18 1,17-18 0,-17 0-1,35 0 1,-35 0 0,-1 0 46,1 0-31,0 0 1</inkml:trace>
  <inkml:trace contextRef="#ctx0" brushRef="#br0" timeOffset="84445.59">12418 1393 0,'35'0'94,"-17"0"-79,-1 0 48,1 0-48,0 0 48,-1 0-16,1 0-16,0 0 78</inkml:trace>
  <inkml:trace contextRef="#ctx0" brushRef="#br0" timeOffset="88625.73">13617 1323 0,'18'0'15,"-1"18"1,1-18 0,0 17-1,-1-17 1,1 0 31,0 0-16,-18 18-15,17-18-1,-34-18 126,-1 1-126,18-1-15,-18 18 16,1 0 0,-1 0-1,18-18 1,-18 18 78,1 0-1,-1 0-14,1 0-1</inkml:trace>
  <inkml:trace contextRef="#ctx0" brushRef="#br0" timeOffset="90345.47">13864 1482 0,'18'0'16,"-1"17"46,1-17 1,-18 18-47,0 0 15,0-1-31,0 1 15,0 17 1,0-17-16,0 35 16,0-18-1,0-17 17,0 17-17,0-17 16,0-1-15,0 1 0,0-1-16,0 1 15,0 0 17,0-1-17</inkml:trace>
  <inkml:trace contextRef="#ctx0" brushRef="#br0" timeOffset="91307.54">14499 1587 0,'0'36'109,"0"-19"-93,0 1-16,0 35 31,0-35-31,0 70 31,0-71-15,-17-17-1,17 18 1,0 0 0,-18-18 15,18 17-31,-18 1 15,1-18 17</inkml:trace>
  <inkml:trace contextRef="#ctx0" brushRef="#br0" timeOffset="96011.96">15487 1341 0,'35'0'63,"-17"0"-63,-1 0 47,-34-18 78,17 0-125,0 1 15,-18 17 17,1 0-17,17-18 1,-18 18 15,0 0-15,1 0 46,34 0 110,1 18-172,0-1 16,-1 1-1,1-18 17,-1 18-32,1-18 15,-18 17 1</inkml:trace>
  <inkml:trace contextRef="#ctx0" brushRef="#br0" timeOffset="97899.04">15857 1535 0,'0'-18'125,"0"0"-79,36 1-30,-19 17 0,1 0 15,0 0 0,-18 17 16,0 1-16,0 0 1,0 17-17,0-18 1,0 1-1,0 0 1,0-1 0,-36 19-1,36-19 1,0 1 0,-17-18-1,17 18 1,-18-1-1,18 1 17,-18-18-17,36 0 220,0 18-204,-1-18 0,1 0-15,0 0-1,-1 0 32,1 0-15,-1 0-17,1 0 16,0 0 16,-1 0 94</inkml:trace>
  <inkml:trace contextRef="#ctx0" brushRef="#br0" timeOffset="99542.46">17321 1517 0,'0'18'78,"0"-1"-62,0 18-16,0 36 31,0-18 0,0-18-15,0-17 0,18 0 15,0-1-31,-18 1 31,17-1-31,1 1 16</inkml:trace>
  <inkml:trace contextRef="#ctx0" brushRef="#br0" timeOffset="101948.55">17321 1429 0,'18'0'110,"0"0"-63,-36 0 62,0 0-47,1 0-46,17-18 0,-18 18-1,0 0 95,36 0 93,0 18-188,-1-18 17,-17 17-17,18-17 17,0 0-1,-36 0 109,18-17-124,-35 17 0,35-18-16,-18 0 15,0 18 63,36 0 438</inkml:trace>
  <inkml:trace contextRef="#ctx0" brushRef="#br0" timeOffset="107002.45">16475 1552 0,'17'0'110,"-17"18"-95,18-18-15,-18 17 32,18 1-1,-1 0-16,1-18 1,-18 17 0,0 1 15,0 0-31,0 17 16,0-17-1,0 17 1,0-17 15,0-1 0,-18-17-15,1 0 62,17 18-62,0-1-1,-18-17 1</inkml:trace>
  <inkml:trace contextRef="#ctx0" brushRef="#br0" timeOffset="115786.59">3369 6773 0,'18'0'93,"-1"0"-77,36 18 15,-35 0-31,35-1 31,-18 1-15,-17 0-16,-1-18 16,1 0-1,0 0 17,-1 0-1,1 0-31,17 0 15,-17 0 1,17 0 0,-17 0 15,-1 0 0,19-18-15,-19 18-1,36 0 1,-35 0 0,-1 0-1,1-18 1</inkml:trace>
  <inkml:trace contextRef="#ctx0" brushRef="#br0" timeOffset="117197.36">3845 6650 0,'18'0'125,"0"0"-109,-18 17-1,52 19 1,-34-19 0,0 1-1,17 0 1,-17-18 0,-1 17-1,-17 1-15,36-18 31,-36 18-31,17-1 16,1-17 15,-18 18-15,18-18 31,-1 0-16,-17 18-15,18-18-16,-18 17 15,17-17 48,-34 18 31,-36-18-79,0 0-15,0 35 16,35-35-1,1 0 1,-1 0 0,0 0 62,1 0-63,-1 0 1,1 0 0,-1 0-16,-17 0 15,17 0 1,0 0 15,1 0-15,-19 0-1,1 0 1,0 0 0,17 0-1,1 0 1</inkml:trace>
  <inkml:trace contextRef="#ctx0" brushRef="#br0" timeOffset="118746.5">3616 9331 0,'18'0'78,"-1"0"-62,19 18-1,16 17 1,1-17 15,0-1-15,-53 1-16,36-18 16,-1 0-1,35 0 1,-34 0-1,17 0 1,-36 0 15,1 0 1,0 0-32,-1 0 15,1 0 16</inkml:trace>
  <inkml:trace contextRef="#ctx0" brushRef="#br0" timeOffset="120238.54">3986 9225 0,'18'0'110,"0"0"-110,-18 18 15,17-18 1,1 17-16,0 1 16,17 0 15,-17-1-16,-1-17-15,-17 18 16,18-18 15,-1 0 32,-17 18-48,18-18 1,-18 17 0,-18 36 249,1-35-265,17-1 16,-18 1 0,1 0-1,17-1 1,0 1-1,-18-18 1,0 18 31,1-1-16,-1 1 0,0-18-15,18 18 0,-17-18 15,-1 0-15,0 0-1,1 0 16,-1 17-15,0-17 15,1 0 16</inkml:trace>
  <inkml:trace contextRef="#ctx0" brushRef="#br0" timeOffset="121658.56">3422 11677 0,'18'0'63,"-1"18"-47,1-18-1,-1 17 1,36-17-1,36 0 17,-54 0-17,-17 0 1,17 0 0,-18 0-1,1 0 1,0 0-1,17 0 1,18 0 0,0 0-1,-36 0 1,1 0 15,0 0-15,-1 0-1,1 0 1,0 0 0,-1 0-16,1 0 31,0 0 0,-1 0 63</inkml:trace>
  <inkml:trace contextRef="#ctx0" brushRef="#br0" timeOffset="123188.32">3898 11430 0,'35'18'110,"-17"-18"-95,35 53 1,-35-53 0,-1 17 15,1 1-15,0-1-1,-1-17 1,1 18-1,-18 0 17,18-18-17,-1 0 1,1 17 0,-18 1 77,0 0 95,-18-18-188,1 17 15,17 1 1,-18-18-16,0 0 16,-17 35-1,17-35 1,1 18 0,-1-18-1,0 0 1,1 0-1,-19 17 1,19 1 0,-36 0-1,35-1 1,-17 1 0,17-18 15,1 0 78</inkml:trace>
  <inkml:trace contextRef="#ctx0" brushRef="#br0" timeOffset="126412.64">1729 12365 0,'0'17'63,"17"36"-32,1 53-16,-18 159 17,0-89-17,0-35 1,0-70 0,0-1-1,0-17 16,0-17-31,0-1 16,0 18 0,0 17-1,0-17 1,0-17 0,0-1-1,0 18 1,0-36-1,0 19 1,0 17 0,0 17 15,0-17-15,0 0-1,0-35 1,0-1-1</inkml:trace>
  <inkml:trace contextRef="#ctx0" brushRef="#br0" timeOffset="127856.39">1446 13688 0,'18'0'31,"0"17"-16,17 19 17,0-1-17,-17-35-15,0 35 32,34-17-17,-16 17 1,-36 18-1,17-18 1,1-17 0,17 0 15,1 17-15,-19 0-1,1-17 1,-1-18-1,-17 17 48,18-17-47,0 0 30,17 18-14,-17-18-17,-1 0 17,1 0 61,-18-18-46,18-17-47,-1-18 16,1 0-1,-1 53-15,19-70 16,-19 52 0,19-70-1,17 35 188,-18-18-203,18 1 16,53-71 0</inkml:trace>
  <inkml:trace contextRef="#ctx0" brushRef="#br0" timeOffset="135058.15">3334 459 0,'0'17'125,"-18"1"-109,-17 35-16,0 0 15,-54 53 17,89-89-1,-17-17-16,-1 0 220</inkml:trace>
  <inkml:trace contextRef="#ctx0" brushRef="#br0" timeOffset="136193.44">3016 441 0,'36'0'32,"-19"18"-17,1-1 1,-1-17-16,1 18 16,17 0-1,1-1 1,-19 18 15,1-35-15,0 18 15,-1 0-31,1-1 31,-18 1 47,17 0-78,1-18 16,-18 17 0,18-17-1,-18 18 1,17-18-16,-17 18 47,18-18-32,0 0 17,-1 0-17,-17 17-15,0 1 16,18-18-1,0 0 17</inkml:trace>
  <inkml:trace contextRef="#ctx0" brushRef="#br0" timeOffset="137331.31">3563 741 0,'0'35'187,"0"-17"-187,0-1 16,0 1-1,0 0 1,0 17 15,0-17 16,0-1-31,0 1-1</inkml:trace>
  <inkml:trace contextRef="#ctx0" brushRef="#br0" timeOffset="138457.63">4075 512 0,'-18'17'125,"18"1"-109,-18 17-16,-70 89 31,0-54 16,70-70-31,18 18-16</inkml:trace>
  <inkml:trace contextRef="#ctx0" brushRef="#br0" timeOffset="139396.53">3845 529 0,'36'0'63,"-19"18"-48,1-1 17,-18 1-32,53 17 47,-18 1-16,-35-19-16,0 1 1,18-18 0,-18 18-1,0 17 48,17-35-48,-17 17 1,18 19 0,-18-19 31,18 1-16,-18 0 16</inkml:trace>
  <inkml:trace contextRef="#ctx0" brushRef="#br0" timeOffset="140740.31">4145 811 0,'0'18'266,"0"0"-250,0 17-1,0-17 1,0-1 0,0 1-16,0 35 31,-17 0 0,-19-36-15,36 1-1,-17-18 1,17 18 0,17-18 124,36 0-109,-35 0-31,17 0 16,-17 0-16,17-18 31,-17 0-31,-1 18 32,1-17-32,0 17 93</inkml:trace>
  <inkml:trace contextRef="#ctx0" brushRef="#br0" timeOffset="141219.69">4269 847 0,'17'0'78,"19"0"-47,-1 0-31,176 0 31,-140 0-15</inkml:trace>
  <inkml:trace contextRef="#ctx0" brushRef="#br0" timeOffset="141554.16">4851 847 0,'17'0'94,"89"0"-79</inkml:trace>
  <inkml:trace contextRef="#ctx0" brushRef="#br0" timeOffset="141787.07">5274 847 0,'18'0'31,"-1"0"-15,19 0-16,-1 0 15,35 0 1,-17 0 0</inkml:trace>
  <inkml:trace contextRef="#ctx0" brushRef="#br0" timeOffset="141965.94">5821 829 0,'17'0'78</inkml:trace>
  <inkml:trace contextRef="#ctx0" brushRef="#br0" timeOffset="142705.31">6615 353 0,'-18'17'31,"-17"36"-15,17-17-16,-53 69 31,-17 1 16,88-88-47,-35 0 15,17-18 1</inkml:trace>
  <inkml:trace contextRef="#ctx0" brushRef="#br0" timeOffset="143439.81">6315 459 0,'17'0'63,"1"17"-48,17 19 1,-17-19-16,0 1 15,-1 17 1,1 0 15,-1-17-15,-17 0 0,18-1-1,0-17 16,-1 36-15,1-36 0</inkml:trace>
  <inkml:trace contextRef="#ctx0" brushRef="#br0" timeOffset="144152">6791 706 0,'0'35'78,"0"-18"-62,0 1-16,0 0 16,0 35-1,0 0 17,0-36-1,0 1-16,0-1-15</inkml:trace>
  <inkml:trace contextRef="#ctx0" brushRef="#br0" timeOffset="145823.7">7073 758 0,'-17'0'141,"-1"18"-125,0 0-1,1-18-15,17 17 16,0 1-1,-18 0-15,0-1 16,1 1 0,17 0-1,0-1 48,0 1-32,0-1 32,17-17-17,1 0-14,0 0-1,-1 0-31,1 0 16,0-17 15,-1 17 31,-17-18-30,0 1-1,0-1-16,0 0 32,0 1-47,0-1 47,-17 0 16</inkml:trace>
  <inkml:trace contextRef="#ctx0" brushRef="#br0" timeOffset="148124.37">7373 176 0,'18'0'203,"-18"18"-203,35 0 16,-35-1-1,18-17-15,-18 18 16,0 0 0,0-1-1,0 1-15,0 17 31,0 0 1,0-17-17,-18 17 1,0-17 0,1 0-1,-1-1 1,18 1-1,0 0 1,-18-1 0,1 1-1,-1 17 1,18-17 0,0-1-1,0 1 16,0 0-15,18-18 0,-18 17-1,17-17-15,1 0 32,0 0-17,-18 18 188,0 0-171,0 17-32,0-18 15,0 1-15,-18 17 16,18 36-1,0-36 1,0 0 0,0 36-1,0-36 17,0-17 14,0 0-30,0-1-16,0 1 16,0 0-1,0 17 1,0-18 0,-18 1-1,1 0 1,-1-18-1,-17 17 1,17-17 15,-17 0 79</inkml:trace>
  <inkml:trace contextRef="#ctx0" brushRef="#br0" timeOffset="150278.54">2840 159 0,'-18'0'94,"18"17"-47,0 1-32,0 0 1,0-1-1,18-17 1,-1 53 0,1-18-1,0-17 1,-1 17 0,1 1-1,-18-1 1,18 0-1,-18-17-15,0 0 16,0-1 0,-18 1 15,0-1-15,-17 1-1,17 0 1,-17 17-1,0-35 1,17 0 0,1 0 15,17 18 47,35-1-62,-17 1-1,-1 0 1,1-1-16,-18 18 47,0 18-32,0-17 1,0-19-16,0 1 16,-18 17-1,1 0 1,-1 18 0,18-17-1,0-19 16,0 1-15,0 0 15,0-1 1,18 1-17,-1-18 1,1 18-1,-1-18 1,1 0 0,-18 17-1,18-17 48</inkml:trace>
  <inkml:trace contextRef="#ctx0" brushRef="#br0" timeOffset="152589.62">1446 564 0,'18'0'62,"-18"18"-46,18 17 0,-18 36-1,0 17 1,0 0 15,0-52-15,0-1-1,0-18 1,0 1 0,0 0-1</inkml:trace>
  <inkml:trace contextRef="#ctx0" brushRef="#br0" timeOffset="153520.96">794 653 0,'0'17'0,"17"-17"31,1 0-31,35 0 47,-35 0-47,158-35 31,-105 0-31,193-71 32,-105 35-17,-18 54 17,-70-1-17,-19-17 1,1-1-1,-17 19 1,52-36 0,-71 53-1,1 0 1</inkml:trace>
  <inkml:trace contextRef="#ctx0" brushRef="#br0" timeOffset="155788.6">1676 847 0,'35'17'94,"-17"1"-78,17-18-16,-17 18 15,-1-18 17,1 35-1,-18 0 31,0-17-62,0-1 32,-18-17 93,1 0-125,-1 0 15,18-35 235,35 0-234,-17 35-1,-18-18-15,17 18 16,-17-17-16,0-1 31,0 0 79,0 1-95,0-1 1,18 0 0,0 18 15,-18-17-16</inkml:trace>
  <inkml:trace contextRef="#ctx0" brushRef="#br0" timeOffset="158117.31">2275 741 0,'18'0'47,"17"0"-31,-17 0 0,0 0-1,-1 0-15,54 0 31,-54 0-15,36 0 15,-35 0 47</inkml:trace>
  <inkml:trace contextRef="#ctx0" brushRef="#br0" timeOffset="158983.53">2275 935 0,'18'0'46,"0"0"-30,17 17 0,-17 1-1,-1-18 1,1 0 15,17 18 0</inkml:trace>
  <inkml:trace contextRef="#ctx0" brushRef="#br0" timeOffset="163869.84">3122 1535 0,'35'0'31,"-17"0"-31,0 17 16,-1-17-16,-17 18 15,18-18-15,-18 17 16,18-17-16,17 0 16,-35 18 15,35-18 0</inkml:trace>
  <inkml:trace contextRef="#ctx0" brushRef="#br0" timeOffset="165007.26">3457 1464 0,'0'18'141,"0"-1"-125,0 36-1,0-35-15,-17 52 31,17-52 16,0 0-47,-18-1 32,18 1-32,0 0 31,0-1-16,-18 1-15,18 17 16,-17-17 0,-1-18-1,18 17 1</inkml:trace>
  <inkml:trace contextRef="#ctx0" brushRef="#br0" timeOffset="165725.34">3598 1764 0,'0'18'94,"0"-1"-78,0 1-16,0-1 47,0 1-32,0 0 1,0-1-1,0 1 1,0 0 15</inkml:trace>
  <inkml:trace contextRef="#ctx0" brushRef="#br0" timeOffset="166422.49">3951 1482 0,'0'0'0,"18"0"16,-1 0 0,1 17-1,0 19 1,35-1 31,-36 0-32,19 0 1,-19-17 0,-17 0-1,18-1-15,-1-17 16,1 18 0</inkml:trace>
  <inkml:trace contextRef="#ctx0" brushRef="#br0" timeOffset="167162.76">4251 1552 0,'0'35'63,"-18"89"-32,1-89-15,-1 18-1,0 18 1,18-36-1,-17 18 1,-1-18 0,1-17-1,17-1 17,0 1 14</inkml:trace>
  <inkml:trace contextRef="#ctx0" brushRef="#br0" timeOffset="168283.28">4286 1923 0,'18'0'156,"0"0"-156,-1 0 16,1 0-16,-1 0 31,-17 35 31,0-17-46,0 17-16,0 18 16,0-36-1,-35 36 1,18-35 0,17 0-16,0-1 15,88-17 157,0-35-156,-18 17-16,1 1 15,-36 17-15,1 0 16,-1 0-16,0-18 31</inkml:trace>
  <inkml:trace contextRef="#ctx0" brushRef="#br0" timeOffset="169310.19">6438 1217 0,'18'18'47,"-18"35"-47,0-36 15,0 36 1,0-18-16,0 36 31,0-18 1,0-18-1,0-17-31,0 17 15,0-17 1</inkml:trace>
  <inkml:trace contextRef="#ctx0" brushRef="#br0" timeOffset="170018.64">6332 1623 0,'18'17'31,"0"-17"-31,-18 18 32,17-18-1,1 18-31,-18-1 15,35 1 17,-17 0-32,52 52 31</inkml:trace>
  <inkml:trace contextRef="#ctx0" brushRef="#br0" timeOffset="170794.65">6667 1693 0,'0'18'32,"0"0"-32,-35 35 15,0-18 1,35 0 15,0-17-15,0-1-1,-18 19 1,-17 17 0,35-1 15,0-16-16,-18-36 1,1 35 0,-1-17-1,18-1 1,0 1 15</inkml:trace>
  <inkml:trace contextRef="#ctx0" brushRef="#br0" timeOffset="171566.42">6756 1976 0,'0'17'63,"0"1"-63,0 17 15,0 0 16,0 18 1</inkml:trace>
  <inkml:trace contextRef="#ctx0" brushRef="#br0" timeOffset="173926.8">6897 1958 0,'-18'35'125,"18"-17"-94,0-1-15,0 54 15,0-53-15,0-1 0,0 1 15,0 0-16,18-18 267,-1 0-204,1 0-63,-18-18-15,18 18 32,-1-18-17,-17 1 95,0-1-32,-17 0 31,17 1-93,-18 17 15,0 0 0,18-18-15,-17 0 15,17 1-31,0-1 94,-18 18-94</inkml:trace>
  <inkml:trace contextRef="#ctx0" brushRef="#br0" timeOffset="176607.61">18433 2681 0,'-18'18'62,"0"17"-46,18-17-16,-70 123 31,-18-35 0,70-18-15,-17-53-16,-1 0 16,19 1 15,-18 17-31,35-36 31</inkml:trace>
  <inkml:trace contextRef="#ctx0" brushRef="#br0" timeOffset="177820.57">18062 2593 0,'36'0'47,"-36"18"-47,0-1 15,17-17-15,18 35 16,-35-17-16,53 53 16,18 52 15,-18 18 0,-18-123-15,-35 35-1,35-18 1,-17 0 0,0 18-1,-1-35 1,1 0 15,0-1-15,-18 1-1,17-1-15,1 1 16,17 0 15,-35-1-15,18-17 0</inkml:trace>
  <inkml:trace contextRef="#ctx0" brushRef="#br0" timeOffset="178518.25">18750 3140 0,'0'17'62,"0"19"-46,0-1 0,0 35 15,0-34-31,0 34 31,18-52-15,-18 17-1,17-35 1,-17 18 15,18-1 0,0-17-15,-1 0-16,-34 0 47</inkml:trace>
  <inkml:trace contextRef="#ctx0" brushRef="#br0" timeOffset="179099.5">18680 3069 0,'17'0'31,"1"0"-15</inkml:trace>
  <inkml:trace contextRef="#ctx0" brushRef="#br0" timeOffset="180112.23">18715 3069 0,'0'-17'78,"-18"-1"0,1 18-63,34 0 220,1 18-220,-1-18 1,1 0 0,-36-18 109,18 0-110,0 1-15,0-1 16,0 0 15,0 1 0,-17 17-15,-1 0 15,18 17 110,0 1-125,0 0 15,0-1 0,18-17-15</inkml:trace>
  <inkml:trace contextRef="#ctx0" brushRef="#br0" timeOffset="180604.54">19226 3069 0,'0'18'62,"0"-1"-46,0 1 0,0 0-1,0-1 16,0 1-15</inkml:trace>
  <inkml:trace contextRef="#ctx0" brushRef="#br0" timeOffset="181625.6">19808 2593 0,'18'0'63,"-18"35"-48,18-17-15,-1-18 16,-17 35 15,36-35 47,-19 0-62,19 0 0,-19 0-1,1 0-15,-1 0 16,1 0 31,0 0-32,35-35 1,-36 35 0,1 0-16,0 0 15</inkml:trace>
  <inkml:trace contextRef="#ctx0" brushRef="#br0" timeOffset="182834.5">20108 2593 0,'-35'0'94,"35"35"-79,0 0-15,0 36 32,0-18-1,0-35-15,0-1-1,0 1 1,0 17-16,0-17 15,-18 35 1,18-18 15,-17 0-15,17-17 0,0 0 15,0-1-16,0 1 1,-18-18 0,18 17-1,0 1 1,0 0 0,0-1-1,-18 1 1,18 0-1,-17-18 1,17 17 0</inkml:trace>
  <inkml:trace contextRef="#ctx0" brushRef="#br0" timeOffset="183677.23">20144 3157 0,'0'36'78,"0"-1"-63,0-17 1,0 17-16,17-18 31,1 1 0,0-18-15,-18 18 0</inkml:trace>
  <inkml:trace contextRef="#ctx0" brushRef="#br0" timeOffset="184664.22">20179 2981 0,'18'0'78,"-1"0"-47,1 0-31,-1 18 16,1-18 15,-36 0 94,1 0 15,-1 0-93</inkml:trace>
  <inkml:trace contextRef="#ctx0" brushRef="#br0" timeOffset="185855.43">20585 2434 0,'0'18'93,"0"17"-93,0 71 32,0-53-17,0-18 1,0 18 0,0-35-1,0 35 1,0 17-1,0-35 1,0 1 0,0-19-1,0 36 1,0-17 15,0-19-31,0 36 31,0 0-15,0-35 0,-18 17-1,18-17 1,-18-1 0,18 1 15,-17 35-31,-1-18 15,0-17 1,18 17 0,-17-35-1,-1 53 1,0-18 0,1 0-1,-1 1 1,1-36-1,-19 0 95,1 0-110,0 17 15,-53-17 1,-36 18-16,-35-18 0</inkml:trace>
  <inkml:trace contextRef="#ctx0" brushRef="#br0" timeOffset="187058.57">17798 2399 0,'0'35'62,"0"18"-46,0 0-16,-18-35 16,18 35-1,-18 35 1,1 35 15,17-105-15,0 17-1,0 0 1,0-17-16,0 17 16,17 89 15,1-71-15,-18-18-1,18 0 1,-18-17-1,35 17 1,0-17 0,0 17-1,1 0 1,-19-17 0,1 0-1,17 17 1,1-17-1,-19 17 1,1-35 31</inkml:trace>
  <inkml:trace contextRef="#ctx0" brushRef="#br0" timeOffset="188705.55">15822 3263 0,'18'0'31,"35"0"-15,35 0-16,53 0 15,0 0-15,53-35 16,-53 35-16,-17-18 16,722-105 15,-652 123 0,-211 0 78</inkml:trace>
  <inkml:trace contextRef="#ctx0" brushRef="#br0" timeOffset="189328.42">16087 3581 0,'0'0'16,"70"0"-16,36-36 15,194-17 1,-141 18-16,493-53 31,-317 53 16,-264 35 0,-18 0-31,-35 0-1,17 0 1,-35-18 46</inkml:trace>
  <inkml:trace contextRef="#ctx0" brushRef="#br0" timeOffset="190467.84">17498 2875 0,'-18'0'15,"53"53"63,1 0-62,-19 0-16,89 123 31,-88-140 1,-1-19-17,1-17 1,-18 18-1,35 17 1,-35-17 0,18 17-1,0-17 17,-18-1-32,17-17 15,-17 18 1,0 0 62,0-1-62,0 1-16,-53 35 15,36-18 1,-36 18-16,-18 35 15,-17-17 1,0-1 15,35-17-15,35-53 0,18 18-1,-17-18 48</inkml:trace>
  <inkml:trace contextRef="#ctx0" brushRef="#br0" timeOffset="192273.53">14217 4251 0,'0'53'47,"0"17"-31,0-34-16,0 140 31,0-52 0,18-72-15,-18-34-1,0 0 1,-36 17 0</inkml:trace>
  <inkml:trace contextRef="#ctx0" brushRef="#br0" timeOffset="192886.05">13741 4286 0,'17'-17'0,"-34"34"0,52-70 16,0 18-16,-17 0 15,17 17 1,-17 18-16,-1-35 16,36 0-16,-17 17 15,-1-17-15,0-1 16,194-87 15,-70 70 0,-141 53-15</inkml:trace>
  <inkml:trace contextRef="#ctx0" brushRef="#br0" timeOffset="193764.87">14005 5168 0,'18'0'0,"0"-17"31,34-19-16,1-17 1,0 18-16,0-18 0,18-17 16,17 17-1,-17 0-15,123-88 32,-177 123-1,36 0 31,0 1-46</inkml:trace>
  <inkml:trace contextRef="#ctx0" brushRef="#br0" timeOffset="195645.46">14799 4374 0,'0'18'0,"0"0"16,0 17-16,0-17 15,18 70 1,-18-35 0,0-18-16,0 18 15,0 35 16,0-70 1,-18-54 108,18 1-124,0 18-16,0-1 16,0-17-1,18 17 16,-18 0-15,0 1 0,0-1-1,0 0 1,17 18-16,-17-17 16,18 17 93,0 0-78,-1 0-15,1 0-1,-1 0 32,1 0-31,0 0 0,-1 35-1,1-17 1,17 35-1,-17-36-15,-18 1 16,53 35 0,-35-18 15,-1-35-15,36 35 15,-18-17-16,-17 17-15,17-35 16,1 36 0,-19-36-16,-17-36 62,0-34-62,0-1 16,-17 18-1,-1 53 17,18-17-17,0-1-15,0 0 32,0 1-17,-18-1 1,18-17-1,0-18 1,0 18 0,0 17-16,0-17 15,-17 17 1,17 0 0,0 1-1,0-1 48,-18 1-32</inkml:trace>
  <inkml:trace contextRef="#ctx0" brushRef="#br0" timeOffset="196449.15">15557 4445 0,'0'18'47,"0"52"-32,0 124 32,0-141-15,0-35-32,0 17 15,0-17 1,0-1-1,0 1 17,18-18 30,-71-35 79,36-1-126</inkml:trace>
  <inkml:trace contextRef="#ctx0" brushRef="#br0" timeOffset="197903.48">15540 4463 0,'17'0'31,"1"0"32,17-18-47,-17 18 15,0 0 16,-18-18-47,17 18 15,1 0 1,0 0 0,-1 0 62,1 0-31,-18 18-1,0 0-14,0-1-32,0 1 15,0 0 1,0-1 15,0 1-31,-18-1 16,18 1 62,-17-18-47,-1 0 32,0 0-48,1 0 220</inkml:trace>
  <inkml:trace contextRef="#ctx0" brushRef="#br0" timeOffset="199647.9">15857 4533 0,'18'18'125,"0"-1"-94,-1 19 0,-17-19 1,18-17-17,-18 18 1,18 0-16,-18-1 15,17 1 48,-17 0-47,18-18 15,-18-18 94,0 0-31,0 1-94,0-1 15,17-53 1,-17 36-1,18 0 1,0 70 281,-1 0-297,-17 1 16,0-19-16,18-17 31,-18 18-31,35 17 47,1 1-32,-36-19 1,0-34 93,-36-1-93,36 0-16</inkml:trace>
  <inkml:trace contextRef="#ctx0" brushRef="#br0" timeOffset="200301.36">16175 4039 0,'0'53'47,"0"-18"-47,0 18 15,0 0-15,0-17 16,0 122 15,17-69 1,-17-72-17,0 1 1,18-1-1,0 1 1,-1-18 31,1 0-31,0 0-1</inkml:trace>
  <inkml:trace contextRef="#ctx0" brushRef="#br0" timeOffset="201319.14">16016 4339 0,'18'0'125,"17"0"-109,18-17-16,-18 17 15,0-36 17,-35 19-32,18 17 109,0 0-93,-1-18-1,1 18 16,0 0 32,-1 0-47,-17-18 15</inkml:trace>
  <inkml:trace contextRef="#ctx0" brushRef="#br0" timeOffset="211102.93">20091 1605 0,'0'35'188,"0"-17"-173,0 35-15,0-35 16,17 17-1,-17-17-15,0-1 32,0 1-32,0 17 15,0-17 1,0 17 15,0-17-15,0-1 15,0 1-15,0 17-1,0-17 1,0 17-16,0 0 16,0 1-1,0-19 1,0 19-1,0-1 17</inkml:trace>
  <inkml:trace contextRef="#ctx0" brushRef="#br0" timeOffset="213062.31">19756 2099 0,'17'18'47,"1"-1"-47,-1 1 15,36 17 17,-53-17-17,18-18 1,0 17 0,17 19-1,-17-19 1,17 1-1,-35 0 1,17-18 0,-17 17-1,36 1 17,-19 0-32,-17-1 15,36-17 1,-36 18-1,17 0 17,-17-1-17,36-17 1,-36 18 15,17-18-15,1 0 15,-18-35 78,18-1-93,17 1-16,-18 0 16,1 17-1,-18-17 1,18 17 0,-1 0 15,-17 1-31,0-1 31,18-17-31,0 17 16,-1 1-1,-17-1 1,36-17 0,-36-18-1</inkml:trace>
  <inkml:trace contextRef="#ctx0" brushRef="#br0" timeOffset="-204831.1">21555 11518 0</inkml:trace>
  <inkml:trace contextRef="#ctx0" brushRef="#br0" timeOffset="-194463.02">21802 10795 0,'88'0'140,"0"0"-124,-17 0-16,17 0 15,229 0 17,-123-35-1,-158 17-15,17 18-16,141-18 15,123-17 1,-35 18-1,-70 17 1,-89 0 15,-105 0-15,17 0 0,-17 0-1,194-36 1,35 19-1,-89 17 1,-87 0 0,-36 0-1,-17 0 1,-1 0-16,1 0 16</inkml:trace>
  <inkml:trace contextRef="#ctx0" brushRef="#br0" timeOffset="-193018.75">21378 11677 0,'18'0'62,"35"0"-46,0 0 0,53 0-1,141 0 16,-194 0-31,-1 0 16,37 0 15,34 0-15,-17 0 0,35 0-1,35-18 1,-87 18-1,52-35 1,-71 17 0,36 18-1,-35 0 1,-36 0 0,-17 0 30,-1 0-30</inkml:trace>
  <inkml:trace contextRef="#ctx0" brushRef="#br0" timeOffset="-180362.78">22401 11747 0,'0'36'94,"0"34"-94,0 1 16,0 141 15,0-160-31,0 178 31,0-107-15,0-70-1,0 0-15,0 18 16,0 34 0,0 37-1,0-37 1,0-34-1,0-18 1,0 17 15</inkml:trace>
  <inkml:trace contextRef="#ctx0" brushRef="#br0" timeOffset="-178398.67">22102 13053 0,'17'0'32,"1"17"-17,70 54 32,-53-53-31,1 17-16,-1-17 15,0 17 1,0 0 0,1-17-1,-19-1 1,-17 1 0,18-18-1,0 0 1,-18 18-1,0-1 1,17-17 0,1 0-1,-18 18 32,17-18-31,54-106 187,-71 71-187,18 17-16,-1 1 15,1-19 1,0 1-16,-1-18 15,1 35 1,-18 1 0,0-1 77</inkml:trace>
  <inkml:trace contextRef="#ctx0" brushRef="#br0" timeOffset="-174266.93">19985 4163 0,'-18'0'31,"1"0"-15,17 17 31,0 1-32,-18 17 1,18-17 15,0 17-15,0-17-16,0 0 16,0 34-1,0-34 1,35 17-1,-17-17 1,17 0 0,-17-18 15,-1 0 0,1 0-15,0 0 15,-1 0-15,19 0-1,-19 0 1,-17-18 31,0 0-32,-17 1-15,17-1 16,0-17 0,0 17-16,0-17 31,0 0-15,0 17-1,0 0 1,0-17-1,0 17 32,-18 18 31,-17 0-62,17 0 0,0 0-1,1 0-15,-1 0 32,0 0-17,-17 0 1,18 0-16,-1 0 31,0 0-15,1 0 46,-1 0-46</inkml:trace>
  <inkml:trace contextRef="#ctx0" brushRef="#br0" timeOffset="-173288.73">20302 4427 0,'36'0'63,"-19"0"-47,1 0-1,0 0 1,-1 0-16,177-35 31,-106 35 0,-35-18-15,-35 18 0,17 0-1,-17 0 1,17 0 15,-17-17-15,-1 17-1</inkml:trace>
  <inkml:trace contextRef="#ctx0" brushRef="#br0" timeOffset="-172302.8">20655 4163 0,'18'0'62,"-1"17"-46,19-17-16,70 89 31,17-19 0,-105-70-31,-1 18 16,-17-1 0,18-17 46,-36 0 16,1 0-78,-1 0 16,-35 18 0,0-18-1,18 0 1,0 0-1,-1 0 1,19 0 0,-1 0 15,0 0 31,1 0-30,-1 0-17</inkml:trace>
  <inkml:trace contextRef="#ctx0" brushRef="#br0" timeOffset="-171228.65">21184 4374 0,'-17'0'31,"-1"0"-15,0 0-16,1 0 15,-71 36 17,-1 17-1,1-18-15,71-17-1,-1-18 16</inkml:trace>
  <inkml:trace contextRef="#ctx0" brushRef="#br0" timeOffset="-171037.81">20814 4516 0</inkml:trace>
  <inkml:trace contextRef="#ctx0" brushRef="#br0" timeOffset="-169940.13">21484 4075 0,'0'17'16,"0"1"-1,0 35-15,0 17 16,0-17-16,0 0 15,0 0-15,0 0 16,0-18-16,-17 18 16,17 18-1,0 35 17,0-89-17</inkml:trace>
  <inkml:trace contextRef="#ctx0" brushRef="#br0" timeOffset="-132229.46">8237 6332 0,'18'0'78,"0"0"-62,-1-17-16,54-71 31,-54 88-31,107-124 32,-54 36-17,-70 70 1,18 18-1</inkml:trace>
  <inkml:trace contextRef="#ctx0" brushRef="#br0" timeOffset="-130492.65">7179 8502 0,'0'-18'172,"18"1"-141,-18-1-31,0 0 16,17 18-1,-17-17-15,18-1 16,17-35 15,0-17 0,-17 34-31,0 36 16,-18-17 78,17-19-79</inkml:trace>
  <inkml:trace contextRef="#ctx0" brushRef="#br0" timeOffset="-129044.65">7902 10742 0,'18'0'172,"-18"-18"-140,17 18-17,1-35 16,-18 18-15,53-54 0,-35 18-1,-18 18 17,17 35-17,-17-18 1,0 0 109</inkml:trace>
  <inkml:trace contextRef="#ctx0" brushRef="#br0" timeOffset="-4817.13">13582 6332 0,'0'0'15,"-18"0"-15,1 0 16,-1 0 0,0 0-1,1 18 1,-1-18-16,0 0 15,-52 18 1,52-18-16,-88 53 31,54-36 1,-19 18-17,36-17 1,-1 35-1,19-53 1,-19 35 0,19 1-1,-1-19 1,18 18 0,0 1-1,0-1 1,0 0-1,0 18 1,18 35 15,35-35-15,-18 18 0,36-18-1,-54-18 1,36 0-1,-18-17 1,1 17 0,34 18-1,-17-18 1,0-35 0,-35 18-1,35 0 1,17-1-1,1 1 17,-1-18-17,19 0 1,-19 0 0,1-18-1,-18 1 1,17-19-1,-52 19 1,17-18 0,36-71-1,-36 18 1,-18 17 0,1 53-16,-18-17 15,0 0 16,0 0-15,-53-36 0,36 36-1,-1 35-15,18-18 16,-53-17 0,0-1-1,18 19 1,0-1-1,17 18 1,-17-17 0,-18 17 15,17 0-15,19 0-16,-36 0 15,35 0 1,-17 0 15,0 0-15,17 0-1,0 0 17,1 0-17,-1 0 1,0 0-1,1 0-15,-1 0 16,-17 0 0,0 0-1</inkml:trace>
  <inkml:trace contextRef="#ctx0" brushRef="#br0" timeOffset="16779.12">14058 6703 0,'18'0'78,"35"-36"-62,-18 36-16,0-35 16,-17 0-16,123-36 47,-106 36-16,-17 17-16,0 1 1,-1 17 0,-17-18-1,18 18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4:47:19.43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10319 6544 0,'0'18'157,"0"17"-48,-36-17-109,1 34 16,18-34-16,-89 53 31,70-36-31,-34 18 31,52-53-15,1 0 15,34 0 78,19 0-93,16 18 0,-52-1-1,71 18 1,-53-35-1,-1 18 1,1-18-16,0 0 16,-1 18-1,18-18 1,-17 35 0,0-35-1,-1 0 16,-17 18-31,18-18 32,-36 17 77,1-17-78,-1 18-31,-17 17 16,0 0 0,-1-17-1,1 0 1,17-1-1,18 1 1,-17-18-16,-19 18 31,1 17-15,-18-17 0,36-1-1,70 1 204,-36-1-203,18-17-1,-17 18-15,17 17 16,1-35 15,17 18 16,-18 17 0,0-35-32,-17 0 17,-1 0-17,1 0-15,0 0 47,-1 0-31,1 0 15,0 0-15,-1 0 15,1 0 16,-1 0-16,1 0-15,0 0 15,-1 0-15,1 0 15,0 0 0,-18-17 16</inkml:trace>
  <inkml:trace contextRef="#ctx0" brushRef="#br0" timeOffset="1057.32">10548 7461 0,'0'18'63,"18"-18"-32,-18 18 0,17-1 1,1 18-17,-18-17 1,0 0-1,0-1 1,0 1 0</inkml:trace>
  <inkml:trace contextRef="#ctx0" brushRef="#br0" timeOffset="2547.37">10319 6403 0,'0'35'125,"0"18"-125,0 123 47,0-105-16,0-53-31</inkml:trace>
  <inkml:trace contextRef="#ctx0" brushRef="#br0" timeOffset="3346.11">10830 6738 0,'-17'0'63,"-1"35"-48,0 1 1,1-1 15,17-17-31,-18 34 16,18 1-1,0-35 17,0 35-17,0-18 1,0 0-1,0 1 1,35-1 15,36 36-15,-36-36-16,0 18 16</inkml:trace>
  <inkml:trace contextRef="#ctx0" brushRef="#br0" timeOffset="4577.85">11412 6650 0,'18'0'78,"17"35"-47,-35 0-31,53 107 32,-35-90-17,-18-16 1,17-1-1,-17 0 1,0 36 0,0-36-1,0 0 1,0-17 0,0 0 15,0-1 0,0 1-15,-17-18 109,-54 0-110,18-35 1</inkml:trace>
  <inkml:trace contextRef="#ctx0" brushRef="#br0" timeOffset="6645.83">11130 7020 0,'18'18'218,"-1"0"-202,-34-18 140,-1-18-140,0 0 15,1 18 0,-1 0-31,1 0 32,34 0 93,1 0-110,-1 0-15,-17 18 16,18 0 15,0-18-15,-1 0 15,-34 0 141,-1 0-156,0 0 30,1 0 1</inkml:trace>
  <inkml:trace contextRef="#ctx0" brushRef="#br0" timeOffset="8501.91">9313 7197 0,'-17'0'32,"-19"0"-17,-17 0 1,18 0 15,18 0 16,-1 0 15,0-18-46,1 0 0,-1 1-1,18-1 1,35 0 46,-17 1-46,17-1-16,0-17 16,1 35-1,-1 0 1,18 0 15,-35 0-15,-1 0-1,36 0 1,-35 0 0,35 0-1,0 0 1,-18 0 0,-17 0-1,-1 0 1,1 0-1,-18-35 95</inkml:trace>
  <inkml:trace contextRef="#ctx0" brushRef="#br0" timeOffset="9311.27">9966 6562 0,'0'35'94,"-18"18"-94,18-18 16,-17 142 15,17-160-31,-36 124 31,36-88-15,0 0 0,0 0-1,0 35 1,0-35-1,36 18 1,-19-36 15,1 36-31,0-54 32,-1 18-17,19 36 1,-1-53-1,-18-1 1,1 1 0,106 0-1</inkml:trace>
  <inkml:trace contextRef="#ctx0" brushRef="#br0" timeOffset="11082.31">11659 6332 0,'18'0'62,"17"0"-46,-35 18-16,35 35 31,1 17 1,-19-34-17,1-1-15,0 18 16,-1 0-1,1-18 1,0-17 15,-18-1-15,0 19 0,0-19-1,0 19 1,0-19-1,0 19 1,0-19 0,0 18-1,0-17 1,0 17 0,0 1 15,0-19-16,0 1 1,0 0 15,0-1-15,0 1 0,0-1-1,0 19 1,-18-19-1,18 1 1,-18 0 0,18-1-1,0 1-15,-17 0 32,17-1-32,-18 1 15,18-1 1,-18 1 15,18 0-15,-17-18-1,17 17 1,0 1 0,-18-18-1</inkml:trace>
  <inkml:trace contextRef="#ctx0" brushRef="#br0" timeOffset="37438.5">14041 7497 0,'0'17'63,"17"1"-48,1 17 1,-1-17 0,-17 52 15,36-34-16,-36-19 1,17 1-16,1-1 109,0-17-77,-1 18-17,1-18 17,0 0-17,-1 0 32,1 0-47,-1-35 16,19 17-16,34-35 15,-52 18 1,53-36 0,-54 54-1,1-1 1,-1 18-1,19-53 1,17 18 0,0-18-1,-1-18 1,1 54 0,-35-1-1,0 1 1,-1-1 15,-17 0-31,71-17 31,-1-18-15,-17 18 0,-35 35 15</inkml:trace>
  <inkml:trace contextRef="#ctx0" brushRef="#br0" timeOffset="98387.71">10354 3704 0,'18'0'62,"52"0"-46,1-17-16,-1-1 0,1-35 15,35 35 1,229-123 0,-35 18 15,-194 70-16,-36 35 1,36 1 0,-18-1-1,0 18 1,-17 0 15,-53 0-31,17 0 16,0 0-1,-17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4:48:05.10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10724 8961 0,'-17'0'94,"-1"0"-94,-17 17 15,-18-17 16,35 18 1,1-1-17,17 1 17,0 0 46,17-18-78,1 35 15,0-35 1,17 18-16,0-1 16,0 19-1,18-19 1,-53 1-1,18-18 1,-71 35 78,18-17-79,0 17 1,17-17-16,-35 35 16,18-36-1,-1 19 1,36-19 15,-17-17-15,34 0 109,19 0-125,-1 35 15,36-17 1,-36 0 0,-18-18-1,1 0 1,0 0 15,-1 0 0,1 0-15,0 0 62,-1 0-47</inkml:trace>
  <inkml:trace contextRef="#ctx0" brushRef="#br0" timeOffset="966.9">11412 9278 0,'-17'0'47,"-19"0"-16,19 0-16,-54 0 17,36 0-17,17 0 1,1 0 0</inkml:trace>
  <inkml:trace contextRef="#ctx0" brushRef="#br0" timeOffset="2279.96">9984 8925 0,'-36'36'31,"19"-1"-16,-1 0-15,-17-35 16,17 18-16,-52 52 31,-1-70 1,71-53 171,71-17-203,-54 17 15,36-18 1,18 1 0,-18 17-1,-36 35 1,1 18 15,0 0 32,-1 0-48,1 0 1,-1 0-1,1 0 1,0 0-16,-1 0 16,1 0 15,0 0 0,17 0-15,-35 18-1,18 0 1</inkml:trace>
  <inkml:trace contextRef="#ctx0" brushRef="#br0" timeOffset="2935.9">10566 8643 0,'0'18'16,"-18"17"-1,-35 71 17,-88 123 14,70-70-14,54-124-17,-1 53 1,1-35 0,-1 18 15,18-1-16,0-34 1,0-1 0,18 0-1,17 36 1,0-36 0,0-17-16</inkml:trace>
  <inkml:trace contextRef="#ctx0" brushRef="#br0" timeOffset="4310.51">11483 8784 0,'18'0'63,"-1"0"-48,-17 18-15,35-1 16,-17 36 0,70 106 15,-70-106 0,-18-18-31,18 18 16,-1-18-1,-17 18 1,18 18 0,-18-18-1,17 0 1,-17-18 0,0 0-1,0 18 1,0-35-1,0 17 1,0 0 0,0 1 15,0-19-15,-17 1-1,-1 0 1,18-1-1,-35 1 1,35 0 15,-18-18-15,1 0 46,-1 0-46,0 0 15,1 0 16</inkml:trace>
  <inkml:trace contextRef="#ctx0" brushRef="#br0" timeOffset="6520.69">14323 11165 0,'17'0'62,"1"18"-62,-18 0 16,18-18-1,17 53 1,0-36 31,-17 1-32,0-18 1,-1 18 0,1-1-1,-1-17 1,-17 18 0,18-1-1,0-17 1,-1 0 78,1 0 46,0-17-93,-18-1-31,0 1-1,0-1 32,0 0-31,17 18-1,-17-53 1,18 36-16,-18-1 31,0 0-31,0-17 16,18 17 0,-1 1-1,1-18 1,17-18-1,-17 17 1,-1 19 0,-17-1-1,18 0 1,-18 1 31,18 17-32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FA95-F25F-6A4E-9805-3808DEC8B84A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A8895-A308-DC44-9938-C42D876EE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243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A9F8A-66C5-47CD-8833-BC8D68FBD615}" type="slidenum">
              <a:rPr lang="en-US"/>
              <a:pPr/>
              <a:t>8</a:t>
            </a:fld>
            <a:endParaRPr lang="en-US"/>
          </a:p>
        </p:txBody>
      </p:sp>
      <p:sp>
        <p:nvSpPr>
          <p:cNvPr id="80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435C9A-69EC-467A-855F-18A03067D6EA}" type="slidenum">
              <a:rPr lang="en-US"/>
              <a:pPr/>
              <a:t>22</a:t>
            </a:fld>
            <a:endParaRPr lang="en-US"/>
          </a:p>
        </p:txBody>
      </p:sp>
      <p:sp>
        <p:nvSpPr>
          <p:cNvPr id="77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CEEC69-6992-441D-B26F-DADBD2986E52}" type="slidenum">
              <a:rPr lang="en-US"/>
              <a:pPr/>
              <a:t>23</a:t>
            </a:fld>
            <a:endParaRPr lang="en-US"/>
          </a:p>
        </p:txBody>
      </p:sp>
      <p:sp>
        <p:nvSpPr>
          <p:cNvPr id="78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31623-F0E8-4B43-9393-CF286AD55EF7}" type="slidenum">
              <a:rPr lang="en-US"/>
              <a:pPr/>
              <a:t>24</a:t>
            </a:fld>
            <a:endParaRPr lang="en-US"/>
          </a:p>
        </p:txBody>
      </p:sp>
      <p:sp>
        <p:nvSpPr>
          <p:cNvPr id="78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81615B-00F3-4DDF-A3FD-27A961486B97}" type="slidenum">
              <a:rPr lang="en-US"/>
              <a:pPr/>
              <a:t>25</a:t>
            </a:fld>
            <a:endParaRPr lang="en-US"/>
          </a:p>
        </p:txBody>
      </p:sp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51413-16BC-4EEB-8F92-8843B4DBDB83}" type="slidenum">
              <a:rPr lang="en-US"/>
              <a:pPr/>
              <a:t>26</a:t>
            </a:fld>
            <a:endParaRPr lang="en-US"/>
          </a:p>
        </p:txBody>
      </p:sp>
      <p:sp>
        <p:nvSpPr>
          <p:cNvPr id="78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629949-F509-46CE-9E65-25CD6721D799}" type="slidenum">
              <a:rPr lang="en-US"/>
              <a:pPr/>
              <a:t>27</a:t>
            </a:fld>
            <a:endParaRPr lang="en-US"/>
          </a:p>
        </p:txBody>
      </p:sp>
      <p:sp>
        <p:nvSpPr>
          <p:cNvPr id="81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8B5407-42DC-4764-A5C8-39027198840B}" type="slidenum">
              <a:rPr lang="en-US"/>
              <a:pPr/>
              <a:t>9</a:t>
            </a:fld>
            <a:endParaRPr lang="en-US"/>
          </a:p>
        </p:txBody>
      </p:sp>
      <p:sp>
        <p:nvSpPr>
          <p:cNvPr id="80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TODO: Include the math on the right. </a:t>
            </a:r>
          </a:p>
          <a:p>
            <a:r>
              <a:rPr lang="en-US" baseline="0" dirty="0"/>
              <a:t>TODO: Show the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This is regular perceptron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saw with XOR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called feed forward?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211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Make pixels </a:t>
            </a:r>
            <a:r>
              <a:rPr lang="en-US" dirty="0" err="1"/>
              <a:t>greyscle</a:t>
            </a:r>
            <a:endParaRPr lang="en-US" dirty="0"/>
          </a:p>
          <a:p>
            <a:r>
              <a:rPr lang="en-US" dirty="0"/>
              <a:t>TODO:</a:t>
            </a:r>
            <a:r>
              <a:rPr lang="en-US" baseline="0" dirty="0"/>
              <a:t> Increase size of 1</a:t>
            </a:r>
            <a:r>
              <a:rPr lang="en-US" baseline="30000" dirty="0"/>
              <a:t>st</a:t>
            </a:r>
            <a:r>
              <a:rPr lang="en-US" baseline="0" dirty="0"/>
              <a:t> hidden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4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3CF2FE-0122-4A1F-A384-F203D3DC8214}" type="slidenum">
              <a:rPr lang="en-US"/>
              <a:pPr/>
              <a:t>10</a:t>
            </a:fld>
            <a:endParaRPr lang="en-US"/>
          </a:p>
        </p:txBody>
      </p:sp>
      <p:sp>
        <p:nvSpPr>
          <p:cNvPr id="81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Make pixels </a:t>
            </a:r>
            <a:r>
              <a:rPr lang="en-US" dirty="0" err="1"/>
              <a:t>greyscle</a:t>
            </a:r>
            <a:endParaRPr lang="en-US" dirty="0"/>
          </a:p>
          <a:p>
            <a:r>
              <a:rPr lang="en-US" dirty="0"/>
              <a:t>TODO:</a:t>
            </a:r>
            <a:r>
              <a:rPr lang="en-US" baseline="0" dirty="0"/>
              <a:t> Increase size of 1</a:t>
            </a:r>
            <a:r>
              <a:rPr lang="en-US" baseline="30000" dirty="0"/>
              <a:t>st</a:t>
            </a:r>
            <a:r>
              <a:rPr lang="en-US" baseline="0" dirty="0"/>
              <a:t> hidden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4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called feed forward?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called feed forward?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Cut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10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EE38-C8CA-0C44-947F-F569C925BA56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15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4FC9C-2E47-5D47-95CF-45E1ACF1DBF5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32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54D-F174-1149-BF06-CD7DD5AF9AA3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42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2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2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48DE5349-D7F5-4C1F-A5F4-CC997E27CB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5130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2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9A6A1787-49D9-4C6E-B7C7-59753D4A4C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2321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414587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242601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2278021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8360019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7805133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5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25088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25088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54D584A2-0344-4A64-85F9-86CD4928F9D9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250889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0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1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2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3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4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5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6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7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8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9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0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1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2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3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4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5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6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7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8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9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0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1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2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3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4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5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6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7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8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9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0920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41" name="Group 41"/>
          <p:cNvGrpSpPr>
            <a:grpSpLocks/>
          </p:cNvGrpSpPr>
          <p:nvPr userDrawn="1"/>
        </p:nvGrpSpPr>
        <p:grpSpPr bwMode="auto">
          <a:xfrm>
            <a:off x="609600" y="152400"/>
            <a:ext cx="2438400" cy="420688"/>
            <a:chOff x="0" y="6"/>
            <a:chExt cx="1248" cy="265"/>
          </a:xfrm>
        </p:grpSpPr>
        <p:sp>
          <p:nvSpPr>
            <p:cNvPr id="42" name="Rectangle 42"/>
            <p:cNvSpPr>
              <a:spLocks noChangeArrowheads="1"/>
            </p:cNvSpPr>
            <p:nvPr userDrawn="1"/>
          </p:nvSpPr>
          <p:spPr bwMode="auto">
            <a:xfrm>
              <a:off x="0" y="6"/>
              <a:ext cx="124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A50021"/>
                  </a:solidFill>
                  <a:latin typeface="Helvetica Neue Bold Condensed" pitchFamily="-12" charset="0"/>
                  <a:ea typeface="ＭＳ Ｐゴシック" pitchFamily="34" charset="-128"/>
                </a:rPr>
                <a:t>School of Computer Science</a:t>
              </a:r>
            </a:p>
          </p:txBody>
        </p:sp>
        <p:pic>
          <p:nvPicPr>
            <p:cNvPr id="43" name="Picture 43" descr="wordmarkred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4" y="168"/>
              <a:ext cx="639" cy="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4" name="Picture 44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90500" y="152400"/>
            <a:ext cx="430213" cy="4492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2046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F761-062A-B94A-8542-9F565EB6F277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73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30F549-F879-4053-8685-4286A63136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6827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316BF4-0C06-46C4-8F64-4CF8DA863C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7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3FC620-C6B9-49BD-AA1C-2FA7D4C50E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50424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0ADC6-CE19-4300-8EBE-7AC2ADD77F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1795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0B5796-D054-4DD8-B5EF-73FA0ED307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54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152400"/>
            <a:ext cx="2114550" cy="5859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191250" cy="5859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A96E2E-D738-4E1C-9FCE-771120A47E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81188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2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2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48DE5349-D7F5-4C1F-A5F4-CC997E27CB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6574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11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411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CD3B44FC-3DD7-4F46-9E87-ED25DEAC5B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91614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2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9A6A1787-49D9-4C6E-B7C7-59753D4A4C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92670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:\paint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82296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886200"/>
            <a:ext cx="6400800" cy="1771650"/>
          </a:xfrm>
        </p:spPr>
        <p:txBody>
          <a:bodyPr/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5123D27-44AE-1D4A-8491-6DE6BEA9989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10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F882-12AF-7E45-A669-9397B47E14F8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705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BB205A-3110-804D-BCA5-F8244F042B0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939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B32D5A-8082-774C-9D29-4812EBF5DF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789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13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676400"/>
            <a:ext cx="4013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1AF86C-91F6-5344-B023-7256C9BAD80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61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5ABEDB-4CFC-6847-9D03-9579480D8EA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173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5F3CFA-B6A8-2742-B240-918F23D61C2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393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749201-F89E-7B4D-A97E-1E7192B9306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407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9A741F-EAD6-4748-BD6A-614FB90B4AF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829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49901C-3A04-634F-B3E1-56190CCC448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764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40EE36-526D-6644-8989-4EB02D9E87D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837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8600" y="53975"/>
            <a:ext cx="2057400" cy="62706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53975"/>
            <a:ext cx="6019800" cy="62706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C801EF-A2CD-0F4D-ABD3-8A65E309ED6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69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89993"/>
            <a:ext cx="4038600" cy="493617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89993"/>
            <a:ext cx="4038600" cy="493617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FDFC-8405-6B4A-A08B-E3A56D1E6B31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631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8443C-72BE-CF4B-ACE7-DD445CD666F8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555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5095456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461FB-6672-D449-BF26-4C1DC7D36F2F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207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2859603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2918-CC78-8D41-ABA1-1E8F61DC43D1}" type="datetime1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4337535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1688783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2599B-CF4E-4745-A1C4-0A1EAD1AE797}" type="datetime1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385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83415-B2F7-814D-AB88-C1D4F5212AB3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368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EB1A2-967F-EF46-A281-A64C8735F71A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934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7EFC-DC2A-4140-AA88-6404FE9C25AF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88227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5232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54994"/>
            <a:ext cx="4040188" cy="4271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15232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54994"/>
            <a:ext cx="4041775" cy="4271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A6AC-7802-B748-8BFC-963178D932F5}" type="datetime1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261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37D0-81EC-E749-AA69-D8326DE4460C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866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4145878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2426016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2775719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22780214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75011593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29532488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4725405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8360019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4109484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975DF-1D7E-3D46-9FBF-32626F7C8B76}" type="datetime1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492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669808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7805133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5280746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9248825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40398234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885897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1478025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40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000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292100"/>
            <a:ext cx="8648700" cy="804862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0"/>
            <a:ext cx="8648700" cy="5099050"/>
          </a:xfrm>
        </p:spPr>
        <p:txBody>
          <a:bodyPr/>
          <a:lstStyle>
            <a:lvl1pPr>
              <a:defRPr sz="3200"/>
            </a:lvl1pPr>
            <a:lvl2pPr>
              <a:defRPr sz="3200" baseline="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with a 1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1" y="6445251"/>
            <a:ext cx="2133600" cy="365125"/>
          </a:xfrm>
        </p:spPr>
        <p:txBody>
          <a:bodyPr/>
          <a:lstStyle/>
          <a:p>
            <a:fld id="{4FC35801-B62B-1347-8D7D-E1D9FD950611}" type="datetimeFigureOut">
              <a:rPr lang="en-US" smtClean="0"/>
              <a:pPr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6445251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445251"/>
            <a:ext cx="2133600" cy="365125"/>
          </a:xfrm>
        </p:spPr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27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3B7F1-0188-A940-BF5D-66E37647A655}" type="datetime1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5108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516188"/>
            <a:ext cx="7772400" cy="1362075"/>
          </a:xfrm>
        </p:spPr>
        <p:txBody>
          <a:bodyPr anchor="t">
            <a:normAutofit/>
          </a:bodyPr>
          <a:lstStyle>
            <a:lvl1pPr algn="ctr">
              <a:defRPr sz="3200" b="1" cap="all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0160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2574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9326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2217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33969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3731"/>
            <a:ext cx="4040188" cy="455122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033969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73731"/>
            <a:ext cx="4041775" cy="455122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9/15/2022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5886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6462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706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9/15/2022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2430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538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3025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905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3223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5344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1371600"/>
            <a:ext cx="421005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1050" y="1371600"/>
            <a:ext cx="4211638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380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3F8A-3757-3D4C-A426-B0CD6A2F9C46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37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F7F2-6097-5847-AD96-B9054D2B06FC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71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22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0760"/>
            <a:ext cx="8229600" cy="5044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554B1-5E36-6045-A73E-011127FE28AE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12685" y="6356350"/>
            <a:ext cx="8694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52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1" r:id="rId12"/>
    <p:sldLayoutId id="2147483672" r:id="rId13"/>
    <p:sldLayoutId id="2147483763" r:id="rId14"/>
    <p:sldLayoutId id="2147483765" r:id="rId15"/>
    <p:sldLayoutId id="2147483767" r:id="rId16"/>
    <p:sldLayoutId id="2147483771" r:id="rId17"/>
    <p:sldLayoutId id="2147483777" r:id="rId1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754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4986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1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4986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629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/>
            </a:lvl1pPr>
          </a:lstStyle>
          <a:p>
            <a:endParaRPr lang="en-US" altLang="en-US"/>
          </a:p>
        </p:txBody>
      </p:sp>
      <p:sp>
        <p:nvSpPr>
          <p:cNvPr id="24986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29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>
                <a:ea typeface="宋体" pitchFamily="2" charset="-122"/>
              </a:defRPr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24986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629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/>
            </a:lvl1pPr>
          </a:lstStyle>
          <a:p>
            <a:fld id="{3C8A92B3-C588-4B17-81E3-2FFE229700D3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249865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6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7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8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9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0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1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2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3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4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5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6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7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8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9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0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1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2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3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4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5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6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7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8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9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0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1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2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3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4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5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9896" name="Rectangle 40"/>
          <p:cNvSpPr>
            <a:spLocks noChangeArrowheads="1"/>
          </p:cNvSpPr>
          <p:nvPr userDrawn="1"/>
        </p:nvSpPr>
        <p:spPr bwMode="auto">
          <a:xfrm>
            <a:off x="76200" y="1371600"/>
            <a:ext cx="8991600" cy="76200"/>
          </a:xfrm>
          <a:prstGeom prst="rect">
            <a:avLst/>
          </a:prstGeom>
          <a:gradFill rotWithShape="1">
            <a:gsLst>
              <a:gs pos="0">
                <a:srgbClr val="333399">
                  <a:alpha val="94000"/>
                </a:srgbClr>
              </a:gs>
              <a:gs pos="100000">
                <a:srgbClr val="333399">
                  <a:gamma/>
                  <a:shade val="25490"/>
                  <a:invGamma/>
                  <a:alpha val="3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3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2200">
          <a:solidFill>
            <a:srgbClr val="333399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3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1600">
          <a:solidFill>
            <a:srgbClr val="3366FF"/>
          </a:solidFill>
          <a:latin typeface="+mn-lt"/>
        </a:defRPr>
      </a:lvl2pPr>
      <a:lvl3pPr marL="987425" indent="-293688" algn="l" rtl="0" fontAlgn="base">
        <a:spcBef>
          <a:spcPct val="3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1400">
          <a:solidFill>
            <a:srgbClr val="669900"/>
          </a:solidFill>
          <a:latin typeface="+mn-lt"/>
        </a:defRPr>
      </a:lvl3pPr>
      <a:lvl4pPr marL="1281113" indent="-292100" algn="l" rtl="0" fontAlgn="base">
        <a:spcBef>
          <a:spcPct val="3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1200">
          <a:solidFill>
            <a:srgbClr val="333399"/>
          </a:solidFill>
          <a:latin typeface="+mn-lt"/>
        </a:defRPr>
      </a:lvl4pPr>
      <a:lvl5pPr marL="15986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5pPr>
      <a:lvl6pPr marL="20558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6pPr>
      <a:lvl7pPr marL="25130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7pPr>
      <a:lvl8pPr marL="29702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8pPr>
      <a:lvl9pPr marL="34274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5397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178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fld id="{2FDB50E5-E1D8-5A4D-8102-F1430BFB9E4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30" name="Picture 7" descr="A:\paint.GIF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139825"/>
            <a:ext cx="82296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191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8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124200" cy="14176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124200" y="0"/>
            <a:ext cx="6019800" cy="14176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24200" y="142836"/>
            <a:ext cx="556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39493-8D72-7745-A3DC-04B5A9850C8F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56997-4F5F-5A42-B306-795126905A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0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6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2" r:id="rId19"/>
    <p:sldLayoutId id="2147483796" r:id="rId20"/>
    <p:sldLayoutId id="2147483797" r:id="rId21"/>
    <p:sldLayoutId id="2147483798" r:id="rId22"/>
    <p:sldLayoutId id="2147483799" r:id="rId23"/>
    <p:sldLayoutId id="2147483800" r:id="rId24"/>
    <p:sldLayoutId id="2147483802" r:id="rId25"/>
    <p:sldLayoutId id="2147483803" r:id="rId26"/>
    <p:sldLayoutId id="2147483804" r:id="rId27"/>
    <p:sldLayoutId id="2147483805" r:id="rId2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5" tIns="45718" rIns="91435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35801-B62B-1347-8D7D-E1D9FD950611}" type="datetimeFigureOut">
              <a:rPr lang="en-US" smtClean="0"/>
              <a:pPr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1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8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xStyles>
    <p:titleStyle>
      <a:lvl1pPr algn="ctr" defTabSz="457177" rtl="0" eaLnBrk="1" latinLnBrk="0" hangingPunct="1">
        <a:spcBef>
          <a:spcPct val="0"/>
        </a:spcBef>
        <a:buNone/>
        <a:defRPr sz="4400" b="1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defTabSz="457177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457177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em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7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3.emf"/><Relationship Id="rId11" Type="http://schemas.openxmlformats.org/officeDocument/2006/relationships/image" Target="../media/image36.png"/><Relationship Id="rId5" Type="http://schemas.openxmlformats.org/officeDocument/2006/relationships/image" Target="../media/image29.emf"/><Relationship Id="rId10" Type="http://schemas.openxmlformats.org/officeDocument/2006/relationships/customXml" Target="../ink/ink4.xml"/><Relationship Id="rId4" Type="http://schemas.openxmlformats.org/officeDocument/2006/relationships/image" Target="../media/image28.emf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3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3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360.png"/><Relationship Id="rId4" Type="http://schemas.openxmlformats.org/officeDocument/2006/relationships/customXml" Target="../ink/ink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9.png"/><Relationship Id="rId5" Type="http://schemas.openxmlformats.org/officeDocument/2006/relationships/customXml" Target="../ink/ink6.xml"/><Relationship Id="rId4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40.wmf"/><Relationship Id="rId7" Type="http://schemas.openxmlformats.org/officeDocument/2006/relationships/image" Target="../media/image42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67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41.wmf"/><Relationship Id="rId10" Type="http://schemas.openxmlformats.org/officeDocument/2006/relationships/image" Target="../media/image52.png"/><Relationship Id="rId4" Type="http://schemas.openxmlformats.org/officeDocument/2006/relationships/oleObject" Target="../embeddings/oleObject9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41.wmf"/><Relationship Id="rId11" Type="http://schemas.openxmlformats.org/officeDocument/2006/relationships/image" Target="../media/image53.png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0.wmf"/><Relationship Id="rId9" Type="http://schemas.openxmlformats.org/officeDocument/2006/relationships/customXml" Target="../ink/ink1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40.wmf"/><Relationship Id="rId7" Type="http://schemas.openxmlformats.org/officeDocument/2006/relationships/image" Target="../media/image42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67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41.wmf"/><Relationship Id="rId10" Type="http://schemas.openxmlformats.org/officeDocument/2006/relationships/image" Target="../media/image54.png"/><Relationship Id="rId4" Type="http://schemas.openxmlformats.org/officeDocument/2006/relationships/oleObject" Target="../embeddings/oleObject15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9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58.png"/><Relationship Id="rId4" Type="http://schemas.openxmlformats.org/officeDocument/2006/relationships/customXml" Target="../ink/ink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7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9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customXml" Target="../ink/ink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customXml" Target="../ink/ink2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customXml" Target="../ink/ink29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customXml" Target="../ink/ink28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customXml" Target="../ink/ink3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6.png"/><Relationship Id="rId5" Type="http://schemas.openxmlformats.org/officeDocument/2006/relationships/customXml" Target="../ink/ink32.xml"/><Relationship Id="rId4" Type="http://schemas.openxmlformats.org/officeDocument/2006/relationships/image" Target="../media/image71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3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5" Type="http://schemas.openxmlformats.org/officeDocument/2006/relationships/image" Target="../media/image7.emf"/><Relationship Id="rId4" Type="http://schemas.openxmlformats.org/officeDocument/2006/relationships/image" Target="../media/image12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3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80.png"/><Relationship Id="rId4" Type="http://schemas.openxmlformats.org/officeDocument/2006/relationships/customXml" Target="../ink/ink3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81.png"/><Relationship Id="rId4" Type="http://schemas.openxmlformats.org/officeDocument/2006/relationships/customXml" Target="../ink/ink3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82.png"/><Relationship Id="rId4" Type="http://schemas.openxmlformats.org/officeDocument/2006/relationships/customXml" Target="../ink/ink3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85.png"/><Relationship Id="rId4" Type="http://schemas.openxmlformats.org/officeDocument/2006/relationships/customXml" Target="../ink/ink3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86.png"/><Relationship Id="rId4" Type="http://schemas.openxmlformats.org/officeDocument/2006/relationships/customXml" Target="../ink/ink3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5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5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5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5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3" Type="http://schemas.openxmlformats.org/officeDocument/2006/relationships/image" Target="../media/image27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3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9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jpeg"/><Relationship Id="rId5" Type="http://schemas.openxmlformats.org/officeDocument/2006/relationships/hyperlink" Target="http://www.soundonsound.com/sos/apr04/images/fig08xor.l.jpg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21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7.bin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wmf"/><Relationship Id="rId11" Type="http://schemas.openxmlformats.org/officeDocument/2006/relationships/image" Target="../media/image20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9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6.bin"/><Relationship Id="rId14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24974BEE-B3F9-4CB2-8361-9E36C059B3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Neural Networks and Deep Learning 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sz="2700" dirty="0"/>
              <a:t>Logistic Regression – </a:t>
            </a:r>
            <a:r>
              <a:rPr lang="en-US" sz="2700" dirty="0"/>
              <a:t>Neural Networks- Backpropagation</a:t>
            </a:r>
            <a:br>
              <a:rPr lang="en-US" dirty="0"/>
            </a:br>
            <a:endParaRPr lang="en-I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56FC6-976D-4653-92F1-8F3168EC8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9420" y="4338484"/>
            <a:ext cx="6400800" cy="1752600"/>
          </a:xfrm>
        </p:spPr>
        <p:txBody>
          <a:bodyPr rtlCol="0">
            <a:normAutofit fontScale="700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Presented by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Dr. T. Hitendra Sarma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Associate Professor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Department of Information Technology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/>
              <a:t>Vasavi</a:t>
            </a:r>
            <a:r>
              <a:rPr lang="en-US" dirty="0"/>
              <a:t> College of Engineering, Hyderabad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IN" dirty="0"/>
          </a:p>
        </p:txBody>
      </p:sp>
      <p:pic>
        <p:nvPicPr>
          <p:cNvPr id="4100" name="Picture 3">
            <a:extLst>
              <a:ext uri="{FF2B5EF4-FFF2-40B4-BE49-F238E27FC236}">
                <a16:creationId xmlns:a16="http://schemas.microsoft.com/office/drawing/2014/main" id="{6D0CE1D2-3888-4EA0-8C35-24F810C7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700" y="188913"/>
            <a:ext cx="876300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Connectionist Models</a:t>
            </a:r>
          </a:p>
        </p:txBody>
      </p:sp>
      <p:sp>
        <p:nvSpPr>
          <p:cNvPr id="7577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Consider humans:</a:t>
            </a:r>
          </a:p>
          <a:p>
            <a:pPr lvl="1"/>
            <a:r>
              <a:rPr lang="en-US"/>
              <a:t>Neuron switching time </a:t>
            </a:r>
          </a:p>
          <a:p>
            <a:pPr lvl="1">
              <a:buFont typeface="Wingdings" pitchFamily="2" charset="2"/>
              <a:buNone/>
            </a:pPr>
            <a:r>
              <a:rPr lang="en-US"/>
              <a:t>	~ 0.001 second</a:t>
            </a:r>
          </a:p>
          <a:p>
            <a:pPr lvl="1"/>
            <a:r>
              <a:rPr lang="en-US"/>
              <a:t>Number of neurons </a:t>
            </a:r>
          </a:p>
          <a:p>
            <a:pPr lvl="1">
              <a:buFont typeface="Wingdings" pitchFamily="2" charset="2"/>
              <a:buNone/>
            </a:pPr>
            <a:r>
              <a:rPr lang="en-US"/>
              <a:t>	~ 10</a:t>
            </a:r>
            <a:r>
              <a:rPr lang="en-US" baseline="30000"/>
              <a:t>10</a:t>
            </a:r>
          </a:p>
          <a:p>
            <a:pPr lvl="1"/>
            <a:r>
              <a:rPr lang="en-US"/>
              <a:t>Connections per neuron </a:t>
            </a:r>
          </a:p>
          <a:p>
            <a:pPr lvl="1">
              <a:buFont typeface="Wingdings" pitchFamily="2" charset="2"/>
              <a:buNone/>
            </a:pPr>
            <a:r>
              <a:rPr lang="en-US"/>
              <a:t>	~ 10</a:t>
            </a:r>
            <a:r>
              <a:rPr lang="en-US" baseline="30000"/>
              <a:t>4-5</a:t>
            </a:r>
          </a:p>
          <a:p>
            <a:pPr lvl="1"/>
            <a:r>
              <a:rPr lang="en-US"/>
              <a:t>Scene recognition time </a:t>
            </a:r>
          </a:p>
          <a:p>
            <a:pPr lvl="1">
              <a:buFont typeface="Wingdings" pitchFamily="2" charset="2"/>
              <a:buNone/>
            </a:pPr>
            <a:r>
              <a:rPr lang="en-US"/>
              <a:t>	~ 0.1 second</a:t>
            </a:r>
          </a:p>
          <a:p>
            <a:pPr lvl="1"/>
            <a:r>
              <a:rPr lang="en-US"/>
              <a:t>100 inference steps doesn't seem like enough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ym typeface="Wingdings" pitchFamily="2" charset="2"/>
              </a:rPr>
              <a:t>	 much parallel computation</a:t>
            </a:r>
          </a:p>
          <a:p>
            <a:r>
              <a:rPr lang="en-US"/>
              <a:t>Properties of artificial neural nets (ANN)</a:t>
            </a:r>
          </a:p>
          <a:p>
            <a:pPr lvl="1"/>
            <a:r>
              <a:rPr lang="en-US"/>
              <a:t>Many neuron-like threshold switching units</a:t>
            </a:r>
          </a:p>
          <a:p>
            <a:pPr lvl="1"/>
            <a:r>
              <a:rPr lang="en-US"/>
              <a:t>Many weighted interconnections among units</a:t>
            </a:r>
          </a:p>
          <a:p>
            <a:pPr lvl="1"/>
            <a:r>
              <a:rPr lang="en-US"/>
              <a:t>Highly parallel, distributed processes 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757764" name="Picture 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808163"/>
            <a:ext cx="4038600" cy="2306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7963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everyone talking </a:t>
            </a:r>
            <a:br>
              <a:rPr lang="en-US" dirty="0"/>
            </a:br>
            <a:r>
              <a:rPr lang="en-US" dirty="0"/>
              <a:t>about Deep Learning?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7453" y="1600200"/>
            <a:ext cx="7307152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Because a lot of money is invested in it…</a:t>
            </a:r>
          </a:p>
          <a:p>
            <a:pPr lvl="1"/>
            <a:r>
              <a:rPr lang="en-US" dirty="0" err="1"/>
              <a:t>DeepMind</a:t>
            </a:r>
            <a:r>
              <a:rPr lang="en-US" dirty="0"/>
              <a:t>:  Acquired by Google for </a:t>
            </a:r>
            <a:r>
              <a:rPr lang="en-US" b="1" dirty="0"/>
              <a:t>$400 million</a:t>
            </a:r>
          </a:p>
          <a:p>
            <a:pPr lvl="1"/>
            <a:r>
              <a:rPr lang="en-US" dirty="0" err="1"/>
              <a:t>DNNResearch</a:t>
            </a:r>
            <a:r>
              <a:rPr lang="en-US" dirty="0"/>
              <a:t>:  </a:t>
            </a:r>
            <a:r>
              <a:rPr lang="en-US" b="1" dirty="0"/>
              <a:t>Three person startup </a:t>
            </a:r>
            <a:r>
              <a:rPr lang="en-US" dirty="0"/>
              <a:t>(including Geoff Hinton) acquired by Google for unknown price tag</a:t>
            </a:r>
          </a:p>
          <a:p>
            <a:pPr lvl="1"/>
            <a:r>
              <a:rPr lang="en-US" dirty="0" err="1"/>
              <a:t>Enlitic</a:t>
            </a:r>
            <a:r>
              <a:rPr lang="en-US" dirty="0"/>
              <a:t>, Ersatz, </a:t>
            </a:r>
            <a:r>
              <a:rPr lang="en-US" dirty="0" err="1"/>
              <a:t>MetaMind</a:t>
            </a:r>
            <a:r>
              <a:rPr lang="en-US" dirty="0"/>
              <a:t>, </a:t>
            </a:r>
            <a:r>
              <a:rPr lang="en-US" dirty="0" err="1"/>
              <a:t>Nervana</a:t>
            </a:r>
            <a:r>
              <a:rPr lang="en-US" dirty="0"/>
              <a:t>, Skylab: </a:t>
            </a:r>
            <a:br>
              <a:rPr lang="en-US" dirty="0"/>
            </a:br>
            <a:r>
              <a:rPr lang="en-US" dirty="0"/>
              <a:t>Deep Learning startups commanding </a:t>
            </a:r>
            <a:r>
              <a:rPr lang="en-US" b="1" dirty="0"/>
              <a:t>millions of VC dollars</a:t>
            </a:r>
          </a:p>
          <a:p>
            <a:r>
              <a:rPr lang="en-US" dirty="0"/>
              <a:t>Because it made the </a:t>
            </a:r>
            <a:r>
              <a:rPr lang="en-US" b="1" dirty="0"/>
              <a:t>front page </a:t>
            </a:r>
            <a:r>
              <a:rPr lang="en-US" dirty="0"/>
              <a:t>of the New York Times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Motivation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922" y="5984577"/>
            <a:ext cx="2906430" cy="74354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227" y="2208068"/>
            <a:ext cx="1653682" cy="6590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227" y="3190248"/>
            <a:ext cx="1653681" cy="9308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227" y="4402713"/>
            <a:ext cx="1653682" cy="54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3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everyone talking </a:t>
            </a:r>
            <a:br>
              <a:rPr lang="en-US" dirty="0"/>
            </a:br>
            <a:r>
              <a:rPr lang="en-US" dirty="0"/>
              <a:t>about Deep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848" y="1600201"/>
            <a:ext cx="6913952" cy="24488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Deep learning: </a:t>
            </a:r>
          </a:p>
          <a:p>
            <a:pPr lvl="1"/>
            <a:r>
              <a:rPr lang="en-US" dirty="0"/>
              <a:t>Has won numerous pattern recognition competitions</a:t>
            </a:r>
          </a:p>
          <a:p>
            <a:pPr lvl="1"/>
            <a:r>
              <a:rPr lang="en-US" dirty="0"/>
              <a:t>Does so with minimal feature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Motivation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05309" y="1633450"/>
            <a:ext cx="1584233" cy="4109200"/>
            <a:chOff x="205309" y="1633450"/>
            <a:chExt cx="1584233" cy="4109200"/>
          </a:xfrm>
        </p:grpSpPr>
        <p:sp>
          <p:nvSpPr>
            <p:cNvPr id="23" name="Oval 22"/>
            <p:cNvSpPr/>
            <p:nvPr/>
          </p:nvSpPr>
          <p:spPr>
            <a:xfrm>
              <a:off x="492527" y="1724105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96784" y="2650838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3" idx="4"/>
              <a:endCxn id="26" idx="0"/>
            </p:cNvCxnSpPr>
            <p:nvPr/>
          </p:nvCxnSpPr>
          <p:spPr>
            <a:xfrm flipH="1">
              <a:off x="421705" y="1979028"/>
              <a:ext cx="195743" cy="671810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67607" y="3508479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>
              <a:stCxn id="26" idx="4"/>
              <a:endCxn id="29" idx="0"/>
            </p:cNvCxnSpPr>
            <p:nvPr/>
          </p:nvCxnSpPr>
          <p:spPr>
            <a:xfrm>
              <a:off x="421705" y="2905761"/>
              <a:ext cx="70823" cy="602718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23603" y="1633450"/>
              <a:ext cx="97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1960s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4523" y="2555369"/>
              <a:ext cx="97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1980s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205309" y="4535252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29" idx="4"/>
              <a:endCxn id="34" idx="0"/>
            </p:cNvCxnSpPr>
            <p:nvPr/>
          </p:nvCxnSpPr>
          <p:spPr>
            <a:xfrm flipH="1">
              <a:off x="330230" y="3763402"/>
              <a:ext cx="162298" cy="771850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67274" y="3394478"/>
              <a:ext cx="97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1990s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1380" y="4434413"/>
              <a:ext cx="1378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2006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381267" y="5474157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stCxn id="34" idx="4"/>
              <a:endCxn id="42" idx="0"/>
            </p:cNvCxnSpPr>
            <p:nvPr/>
          </p:nvCxnSpPr>
          <p:spPr>
            <a:xfrm>
              <a:off x="330230" y="4790175"/>
              <a:ext cx="175958" cy="683982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37078" y="5373318"/>
              <a:ext cx="777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2016</a:t>
              </a:r>
            </a:p>
          </p:txBody>
        </p:sp>
      </p:grpSp>
      <p:sp>
        <p:nvSpPr>
          <p:cNvPr id="45" name="Content Placeholder 2"/>
          <p:cNvSpPr txBox="1">
            <a:spLocks/>
          </p:cNvSpPr>
          <p:nvPr/>
        </p:nvSpPr>
        <p:spPr>
          <a:xfrm>
            <a:off x="1925248" y="4049096"/>
            <a:ext cx="6913952" cy="2411367"/>
          </a:xfrm>
          <a:prstGeom prst="rect">
            <a:avLst/>
          </a:prstGeom>
          <a:solidFill>
            <a:srgbClr val="558ED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This wasn’t always the case!</a:t>
            </a:r>
          </a:p>
          <a:p>
            <a:pPr marL="0" lvl="1" indent="0">
              <a:buNone/>
            </a:pPr>
            <a:r>
              <a:rPr lang="en-US" dirty="0"/>
              <a:t>Since 1980s:  Form of models hasn’t changed much, </a:t>
            </a:r>
            <a:br>
              <a:rPr lang="en-US" dirty="0"/>
            </a:br>
            <a:r>
              <a:rPr lang="en-US" dirty="0"/>
              <a:t>but lots of new tricks…</a:t>
            </a:r>
          </a:p>
          <a:p>
            <a:pPr lvl="1"/>
            <a:r>
              <a:rPr lang="en-US" dirty="0"/>
              <a:t>More hidden units</a:t>
            </a:r>
          </a:p>
          <a:p>
            <a:pPr lvl="1"/>
            <a:r>
              <a:rPr lang="en-US" dirty="0"/>
              <a:t>Better (online) optimization</a:t>
            </a:r>
          </a:p>
          <a:p>
            <a:pPr lvl="1"/>
            <a:r>
              <a:rPr lang="en-US" dirty="0"/>
              <a:t>New nonlinear functions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Faster computers (CPUs and GPUs)</a:t>
            </a:r>
          </a:p>
        </p:txBody>
      </p:sp>
    </p:spTree>
    <p:extLst>
      <p:ext uri="{BB962C8B-B14F-4D97-AF65-F5344CB8AC3E}">
        <p14:creationId xmlns:p14="http://schemas.microsoft.com/office/powerpoint/2010/main" val="424920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847941" y="1797444"/>
            <a:ext cx="3407157" cy="1611140"/>
            <a:chOff x="4847941" y="1797444"/>
            <a:chExt cx="3407157" cy="161114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7941" y="2224285"/>
              <a:ext cx="888224" cy="118429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19158" y="2224285"/>
              <a:ext cx="897419" cy="11842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0714" y="2224285"/>
              <a:ext cx="888224" cy="118429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847941" y="1797444"/>
              <a:ext cx="88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Face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88565" y="1797444"/>
              <a:ext cx="88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Face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20714" y="1797444"/>
              <a:ext cx="1234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Not a face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810409" y="4154658"/>
            <a:ext cx="36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Examples</a:t>
            </a:r>
            <a:r>
              <a:rPr lang="en-US" dirty="0"/>
              <a:t>: Linear regression, Logistic regression, Neural Network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7941" y="5508100"/>
            <a:ext cx="36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Examples</a:t>
            </a:r>
            <a:r>
              <a:rPr lang="en-US" dirty="0"/>
              <a:t>: Mean-squared error, Cross Entropy</a:t>
            </a:r>
          </a:p>
        </p:txBody>
      </p:sp>
    </p:spTree>
    <p:extLst>
      <p:ext uri="{BB962C8B-B14F-4D97-AF65-F5344CB8AC3E}">
        <p14:creationId xmlns:p14="http://schemas.microsoft.com/office/powerpoint/2010/main" val="316785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9" grpId="0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Define goal: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59286E-F0AF-43E4-BC52-DDCB9EF5281C}"/>
                  </a:ext>
                </a:extLst>
              </p14:cNvPr>
              <p14:cNvContentPartPr/>
              <p14:nvPr/>
            </p14:nvContentPartPr>
            <p14:xfrm>
              <a:off x="1181160" y="2108160"/>
              <a:ext cx="2629080" cy="883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59286E-F0AF-43E4-BC52-DDCB9EF528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1800" y="2098800"/>
                <a:ext cx="2647800" cy="9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F3D19B3-6DA5-4EF3-AE8E-BB4FADBC2CBB}"/>
                  </a:ext>
                </a:extLst>
              </p14:cNvPr>
              <p14:cNvContentPartPr/>
              <p14:nvPr/>
            </p14:nvContentPartPr>
            <p14:xfrm>
              <a:off x="1079640" y="2851200"/>
              <a:ext cx="7931520" cy="3258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F3D19B3-6DA5-4EF3-AE8E-BB4FADBC2C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0280" y="2841840"/>
                <a:ext cx="7950240" cy="327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264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Define goal: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  <p:sp>
        <p:nvSpPr>
          <p:cNvPr id="23" name="Rectangle 26"/>
          <p:cNvSpPr/>
          <p:nvPr/>
        </p:nvSpPr>
        <p:spPr>
          <a:xfrm>
            <a:off x="-692776" y="-461797"/>
            <a:ext cx="10584076" cy="7824887"/>
          </a:xfrm>
          <a:custGeom>
            <a:avLst/>
            <a:gdLst/>
            <a:ahLst/>
            <a:cxnLst/>
            <a:rect l="l" t="t" r="r" b="b"/>
            <a:pathLst>
              <a:path w="10584076" h="7824887">
                <a:moveTo>
                  <a:pt x="8813649" y="5745981"/>
                </a:moveTo>
                <a:cubicBezTo>
                  <a:pt x="8183052" y="5745981"/>
                  <a:pt x="7671852" y="5968581"/>
                  <a:pt x="7671852" y="6243171"/>
                </a:cubicBezTo>
                <a:cubicBezTo>
                  <a:pt x="7671852" y="6517761"/>
                  <a:pt x="8183052" y="6740361"/>
                  <a:pt x="8813649" y="6740361"/>
                </a:cubicBezTo>
                <a:cubicBezTo>
                  <a:pt x="9444246" y="6740361"/>
                  <a:pt x="9955446" y="6517761"/>
                  <a:pt x="9955446" y="6243171"/>
                </a:cubicBezTo>
                <a:cubicBezTo>
                  <a:pt x="9955446" y="5968581"/>
                  <a:pt x="9444246" y="5745981"/>
                  <a:pt x="8813649" y="5745981"/>
                </a:cubicBezTo>
                <a:close/>
                <a:moveTo>
                  <a:pt x="3342003" y="4438200"/>
                </a:moveTo>
                <a:cubicBezTo>
                  <a:pt x="2899168" y="4438200"/>
                  <a:pt x="2540179" y="4678213"/>
                  <a:pt x="2540179" y="4974283"/>
                </a:cubicBezTo>
                <a:cubicBezTo>
                  <a:pt x="2540179" y="5270353"/>
                  <a:pt x="2899168" y="5510366"/>
                  <a:pt x="3342003" y="5510366"/>
                </a:cubicBezTo>
                <a:cubicBezTo>
                  <a:pt x="3784838" y="5510366"/>
                  <a:pt x="4143827" y="5270353"/>
                  <a:pt x="4143827" y="4974283"/>
                </a:cubicBezTo>
                <a:cubicBezTo>
                  <a:pt x="4143827" y="4678213"/>
                  <a:pt x="3784838" y="4438200"/>
                  <a:pt x="3342003" y="4438200"/>
                </a:cubicBezTo>
                <a:close/>
                <a:moveTo>
                  <a:pt x="0" y="0"/>
                </a:moveTo>
                <a:lnTo>
                  <a:pt x="10584076" y="0"/>
                </a:lnTo>
                <a:lnTo>
                  <a:pt x="10584076" y="7824887"/>
                </a:lnTo>
                <a:lnTo>
                  <a:pt x="0" y="7824887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  <a:effectLst>
            <a:softEdge rad="190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3445110" y="563183"/>
            <a:ext cx="5255962" cy="974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dirty="0"/>
              <a:t>Gradients</a:t>
            </a:r>
          </a:p>
        </p:txBody>
      </p:sp>
      <p:sp>
        <p:nvSpPr>
          <p:cNvPr id="27" name="Content Placeholder 5"/>
          <p:cNvSpPr txBox="1">
            <a:spLocks/>
          </p:cNvSpPr>
          <p:nvPr/>
        </p:nvSpPr>
        <p:spPr>
          <a:xfrm>
            <a:off x="3445110" y="1662545"/>
            <a:ext cx="5255962" cy="29649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Backpropagation</a:t>
            </a:r>
            <a:r>
              <a:rPr lang="en-US" dirty="0"/>
              <a:t> can compute this gradient! </a:t>
            </a:r>
          </a:p>
          <a:p>
            <a:pPr marL="0" indent="0">
              <a:buNone/>
            </a:pPr>
            <a:r>
              <a:rPr lang="en-US" dirty="0"/>
              <a:t>And it’s a </a:t>
            </a:r>
            <a:r>
              <a:rPr lang="en-US" b="1" dirty="0"/>
              <a:t>special case of a more general algorithm </a:t>
            </a:r>
            <a:r>
              <a:rPr lang="en-US" dirty="0"/>
              <a:t>called reverse-mode automatic differentiation that can compute the gradient of any differentiable function efficiently!</a:t>
            </a:r>
          </a:p>
        </p:txBody>
      </p:sp>
      <p:sp>
        <p:nvSpPr>
          <p:cNvPr id="28" name="Bent-Up Arrow 27"/>
          <p:cNvSpPr/>
          <p:nvPr/>
        </p:nvSpPr>
        <p:spPr>
          <a:xfrm rot="5400000">
            <a:off x="5255554" y="4887896"/>
            <a:ext cx="1182516" cy="1097029"/>
          </a:xfrm>
          <a:prstGeom prst="bent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Define goal: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  <p:sp>
        <p:nvSpPr>
          <p:cNvPr id="23" name="Rectangle 26"/>
          <p:cNvSpPr/>
          <p:nvPr/>
        </p:nvSpPr>
        <p:spPr>
          <a:xfrm>
            <a:off x="-692776" y="-461797"/>
            <a:ext cx="10584076" cy="7824887"/>
          </a:xfrm>
          <a:custGeom>
            <a:avLst/>
            <a:gdLst/>
            <a:ahLst/>
            <a:cxnLst/>
            <a:rect l="l" t="t" r="r" b="b"/>
            <a:pathLst>
              <a:path w="10584076" h="7824887">
                <a:moveTo>
                  <a:pt x="8813649" y="5745981"/>
                </a:moveTo>
                <a:cubicBezTo>
                  <a:pt x="8183052" y="5745981"/>
                  <a:pt x="7671852" y="5968581"/>
                  <a:pt x="7671852" y="6243171"/>
                </a:cubicBezTo>
                <a:cubicBezTo>
                  <a:pt x="7671852" y="6517761"/>
                  <a:pt x="8183052" y="6740361"/>
                  <a:pt x="8813649" y="6740361"/>
                </a:cubicBezTo>
                <a:cubicBezTo>
                  <a:pt x="9444246" y="6740361"/>
                  <a:pt x="9955446" y="6517761"/>
                  <a:pt x="9955446" y="6243171"/>
                </a:cubicBezTo>
                <a:cubicBezTo>
                  <a:pt x="9955446" y="5968581"/>
                  <a:pt x="9444246" y="5745981"/>
                  <a:pt x="8813649" y="5745981"/>
                </a:cubicBezTo>
                <a:close/>
                <a:moveTo>
                  <a:pt x="3342003" y="4438200"/>
                </a:moveTo>
                <a:cubicBezTo>
                  <a:pt x="2899168" y="4438200"/>
                  <a:pt x="2540179" y="4678213"/>
                  <a:pt x="2540179" y="4974283"/>
                </a:cubicBezTo>
                <a:cubicBezTo>
                  <a:pt x="2540179" y="5270353"/>
                  <a:pt x="2899168" y="5510366"/>
                  <a:pt x="3342003" y="5510366"/>
                </a:cubicBezTo>
                <a:cubicBezTo>
                  <a:pt x="3784838" y="5510366"/>
                  <a:pt x="4143827" y="5270353"/>
                  <a:pt x="4143827" y="4974283"/>
                </a:cubicBezTo>
                <a:cubicBezTo>
                  <a:pt x="4143827" y="4678213"/>
                  <a:pt x="3784838" y="4438200"/>
                  <a:pt x="3342003" y="4438200"/>
                </a:cubicBezTo>
                <a:close/>
                <a:moveTo>
                  <a:pt x="0" y="0"/>
                </a:moveTo>
                <a:lnTo>
                  <a:pt x="10584076" y="0"/>
                </a:lnTo>
                <a:lnTo>
                  <a:pt x="10584076" y="7824887"/>
                </a:lnTo>
                <a:lnTo>
                  <a:pt x="0" y="7824887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  <a:effectLst>
            <a:softEdge rad="190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5"/>
          <p:cNvSpPr txBox="1">
            <a:spLocks/>
          </p:cNvSpPr>
          <p:nvPr/>
        </p:nvSpPr>
        <p:spPr>
          <a:xfrm>
            <a:off x="737892" y="563183"/>
            <a:ext cx="7963180" cy="974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dirty="0"/>
              <a:t>Goals for Today’s Lecture</a:t>
            </a:r>
          </a:p>
        </p:txBody>
      </p:sp>
      <p:sp>
        <p:nvSpPr>
          <p:cNvPr id="25" name="Content Placeholder 5"/>
          <p:cNvSpPr txBox="1">
            <a:spLocks/>
          </p:cNvSpPr>
          <p:nvPr/>
        </p:nvSpPr>
        <p:spPr>
          <a:xfrm>
            <a:off x="737892" y="1662546"/>
            <a:ext cx="7963180" cy="17699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/>
              <a:buAutoNum type="arabicPeriod"/>
            </a:pPr>
            <a:r>
              <a:rPr lang="en-US" dirty="0"/>
              <a:t>Explore a </a:t>
            </a:r>
            <a:r>
              <a:rPr lang="en-US" b="1" dirty="0"/>
              <a:t>new class of decision functions </a:t>
            </a:r>
            <a:br>
              <a:rPr lang="en-US" b="1" dirty="0"/>
            </a:br>
            <a:r>
              <a:rPr lang="en-US" dirty="0"/>
              <a:t>(Neural Networks)</a:t>
            </a:r>
          </a:p>
          <a:p>
            <a:pPr marL="514350" indent="-514350">
              <a:buFont typeface="Arial"/>
              <a:buAutoNum type="arabicPeriod"/>
            </a:pPr>
            <a:r>
              <a:rPr lang="en-US" dirty="0"/>
              <a:t>Consider </a:t>
            </a:r>
            <a:r>
              <a:rPr lang="en-US" b="1" dirty="0"/>
              <a:t>variants of this recipe </a:t>
            </a:r>
            <a:r>
              <a:rPr lang="en-US" dirty="0"/>
              <a:t>for training</a:t>
            </a:r>
          </a:p>
          <a:p>
            <a:pPr marL="514350" indent="-514350">
              <a:buFont typeface="Arial"/>
              <a:buAutoNum type="arabicPeriod"/>
            </a:pPr>
            <a:endParaRPr lang="en-US" dirty="0"/>
          </a:p>
        </p:txBody>
      </p:sp>
      <p:sp>
        <p:nvSpPr>
          <p:cNvPr id="26" name="Bent-Up Arrow 25"/>
          <p:cNvSpPr/>
          <p:nvPr/>
        </p:nvSpPr>
        <p:spPr>
          <a:xfrm rot="5400000" flipV="1">
            <a:off x="3904542" y="3617706"/>
            <a:ext cx="1182516" cy="1272379"/>
          </a:xfrm>
          <a:prstGeom prst="bent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9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Decision Functions</a:t>
            </a:r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27" name="Straight Connector 26"/>
          <p:cNvCxnSpPr>
            <a:stCxn id="10" idx="4"/>
            <a:endCxn id="9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4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7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8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/>
                <a:cs typeface="Arial"/>
              </a:rPr>
              <a:t>θ</a:t>
            </a:r>
            <a:r>
              <a:rPr lang="en-US" sz="2600" baseline="-25000" dirty="0" err="1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1" y="1564640"/>
            <a:ext cx="3596640" cy="10823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8C0E1C2-EF56-42A9-BD7F-42C4887D1E8F}"/>
                  </a:ext>
                </a:extLst>
              </p14:cNvPr>
              <p14:cNvContentPartPr/>
              <p14:nvPr/>
            </p14:nvContentPartPr>
            <p14:xfrm>
              <a:off x="882720" y="1009800"/>
              <a:ext cx="7778880" cy="3753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8C0E1C2-EF56-42A9-BD7F-42C4887D1E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3360" y="1000440"/>
                <a:ext cx="7797600" cy="37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8366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/>
                <a:cs typeface="Arial"/>
              </a:rPr>
              <a:t>θ</a:t>
            </a:r>
            <a:r>
              <a:rPr lang="en-US" sz="2600" baseline="-25000" dirty="0" err="1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B2F141B-6BAB-4445-8DF7-871BA7B9ECAE}"/>
                  </a:ext>
                </a:extLst>
              </p14:cNvPr>
              <p14:cNvContentPartPr/>
              <p14:nvPr/>
            </p14:nvContentPartPr>
            <p14:xfrm>
              <a:off x="1739880" y="990720"/>
              <a:ext cx="7398000" cy="2286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B2F141B-6BAB-4445-8DF7-871BA7B9EC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0520" y="981360"/>
                <a:ext cx="7416720" cy="230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0492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/>
                <a:cs typeface="Arial"/>
              </a:rPr>
              <a:t>θ</a:t>
            </a:r>
            <a:r>
              <a:rPr lang="en-US" sz="2600" baseline="-25000" dirty="0" err="1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94960" y="2720826"/>
            <a:ext cx="3749040" cy="3592661"/>
            <a:chOff x="5394960" y="2720826"/>
            <a:chExt cx="3749040" cy="3592661"/>
          </a:xfrm>
        </p:grpSpPr>
        <p:sp>
          <p:nvSpPr>
            <p:cNvPr id="28" name="Rectangle 27"/>
            <p:cNvSpPr/>
            <p:nvPr/>
          </p:nvSpPr>
          <p:spPr>
            <a:xfrm>
              <a:off x="5394960" y="2720826"/>
              <a:ext cx="3749040" cy="3592661"/>
            </a:xfrm>
            <a:prstGeom prst="rect">
              <a:avLst/>
            </a:prstGeom>
            <a:solidFill>
              <a:schemeClr val="accent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688504" y="2941092"/>
              <a:ext cx="3407157" cy="1611140"/>
              <a:chOff x="4847941" y="1797444"/>
              <a:chExt cx="3407157" cy="161114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7941" y="2224285"/>
                <a:ext cx="888224" cy="1184299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9158" y="2224285"/>
                <a:ext cx="897419" cy="1184299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20714" y="2224285"/>
                <a:ext cx="888224" cy="1184299"/>
              </a:xfrm>
              <a:prstGeom prst="rect">
                <a:avLst/>
              </a:prstGeom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4847941" y="1797444"/>
                <a:ext cx="888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Face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888565" y="1797444"/>
                <a:ext cx="888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Face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020714" y="1797444"/>
                <a:ext cx="1234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Not a face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6599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(Recap)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4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/>
                <a:cs typeface="Arial"/>
              </a:rPr>
              <a:t>θ</a:t>
            </a:r>
            <a:r>
              <a:rPr lang="en-US" sz="2600" baseline="-25000" dirty="0" err="1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394960" y="2720826"/>
            <a:ext cx="3749040" cy="3635523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6" name="Group 55"/>
          <p:cNvGrpSpPr/>
          <p:nvPr/>
        </p:nvGrpSpPr>
        <p:grpSpPr>
          <a:xfrm>
            <a:off x="5825054" y="2941092"/>
            <a:ext cx="3407157" cy="461665"/>
            <a:chOff x="4847941" y="1797444"/>
            <a:chExt cx="3407157" cy="461665"/>
          </a:xfrm>
        </p:grpSpPr>
        <p:sp>
          <p:nvSpPr>
            <p:cNvPr id="57" name="TextBox 56"/>
            <p:cNvSpPr txBox="1"/>
            <p:nvPr/>
          </p:nvSpPr>
          <p:spPr>
            <a:xfrm>
              <a:off x="4847941" y="1797444"/>
              <a:ext cx="888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888565" y="1797444"/>
              <a:ext cx="888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020714" y="1797444"/>
              <a:ext cx="1234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0</a:t>
              </a:r>
            </a:p>
          </p:txBody>
        </p:sp>
      </p:grpSp>
      <p:sp>
        <p:nvSpPr>
          <p:cNvPr id="60" name="Rectangle 59"/>
          <p:cNvSpPr/>
          <p:nvPr/>
        </p:nvSpPr>
        <p:spPr>
          <a:xfrm>
            <a:off x="5714043" y="3474281"/>
            <a:ext cx="274320" cy="2743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003603" y="3475866"/>
            <a:ext cx="274320" cy="2743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756158" y="3456423"/>
            <a:ext cx="274320" cy="2743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045718" y="3458008"/>
            <a:ext cx="274320" cy="274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871369" y="3456423"/>
            <a:ext cx="27432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8160929" y="3458008"/>
            <a:ext cx="274320" cy="2743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6713278" y="4990951"/>
            <a:ext cx="606760" cy="7240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7320038" y="4990951"/>
            <a:ext cx="111521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7320038" y="4191957"/>
            <a:ext cx="0" cy="7989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401561" y="5126605"/>
            <a:ext cx="88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8011787" y="4529286"/>
            <a:ext cx="88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71" name="TextBox 70"/>
          <p:cNvSpPr txBox="1"/>
          <p:nvPr/>
        </p:nvSpPr>
        <p:spPr>
          <a:xfrm>
            <a:off x="6959701" y="4000225"/>
            <a:ext cx="88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732481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/>
                <a:cs typeface="Arial"/>
              </a:rPr>
              <a:t>θ</a:t>
            </a:r>
            <a:r>
              <a:rPr lang="en-US" sz="2600" baseline="-25000" dirty="0" err="1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42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9" name="AutoShape 3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77220" name="AutoShape 4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7221" name="AutoShape 5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77222" name="AutoShape 6"/>
          <p:cNvCxnSpPr>
            <a:cxnSpLocks noChangeShapeType="1"/>
            <a:stCxn id="777219" idx="6"/>
            <a:endCxn id="777262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3" name="AutoShape 7"/>
          <p:cNvCxnSpPr>
            <a:cxnSpLocks noChangeShapeType="1"/>
            <a:stCxn id="777220" idx="6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4" name="AutoShape 8"/>
          <p:cNvCxnSpPr>
            <a:cxnSpLocks noChangeShapeType="1"/>
            <a:stCxn id="777220" idx="6"/>
            <a:endCxn id="777262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5" name="AutoShape 9"/>
          <p:cNvCxnSpPr>
            <a:cxnSpLocks noChangeShapeType="1"/>
            <a:stCxn id="777219" idx="6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6" name="AutoShape 10"/>
          <p:cNvCxnSpPr>
            <a:cxnSpLocks noChangeShapeType="1"/>
            <a:stCxn id="777221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7" name="AutoShape 11"/>
          <p:cNvCxnSpPr>
            <a:cxnSpLocks noChangeShapeType="1"/>
            <a:stCxn id="777221" idx="6"/>
            <a:endCxn id="777262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8" name="AutoShape 12"/>
          <p:cNvCxnSpPr>
            <a:cxnSpLocks noChangeShapeType="1"/>
            <a:stCxn id="777262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9" name="AutoShape 13"/>
          <p:cNvCxnSpPr>
            <a:cxnSpLocks noChangeShapeType="1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77230" name="Text Box 14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1" name="Text Box 15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7232" name="Text Box 16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7233" name="Text Box 17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4" name="Text Box 18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7235" name="Text Box 19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6" name="Text Box 20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7237" name="Text Box 21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7238" name="Text Box 22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9" name="Text Box 23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40" name="Text Box 24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7241" name="Text Box 25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2" name="Text Box 26"/>
          <p:cNvSpPr txBox="1">
            <a:spLocks noChangeArrowheads="1"/>
          </p:cNvSpPr>
          <p:nvPr/>
        </p:nvSpPr>
        <p:spPr bwMode="auto">
          <a:xfrm>
            <a:off x="5251450" y="283527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3" name="Text Box 27"/>
          <p:cNvSpPr txBox="1">
            <a:spLocks noChangeArrowheads="1"/>
          </p:cNvSpPr>
          <p:nvPr/>
        </p:nvSpPr>
        <p:spPr bwMode="auto">
          <a:xfrm>
            <a:off x="5249863" y="3375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4" name="Text Box 28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5" name="Text Box 29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6" name="Text Box 30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7" name="Text Box 31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8" name="Text Box 32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9" name="Text Box 33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7250" name="Text Box 34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7251" name="Text Box 35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77252" name="Text Box 36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77254" name="AutoShape 38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9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77256" name="Freeform 40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7" name="Freeform 41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7258" name="Text Box 42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77259" name="Freeform 43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0" name="Freeform 44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3746500" y="2416175"/>
            <a:ext cx="1036638" cy="712788"/>
            <a:chOff x="2360" y="1522"/>
            <a:chExt cx="653" cy="449"/>
          </a:xfrm>
        </p:grpSpPr>
        <p:sp>
          <p:nvSpPr>
            <p:cNvPr id="777262" name="AutoShape 46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3" name="AutoShape 47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48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77265" name="Freeform 49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6" name="Freeform 50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7267" name="Freeform 51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8" name="Freeform 52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9" name="Text Box 53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77270" name="Text Box 54"/>
          <p:cNvSpPr txBox="1">
            <a:spLocks noChangeArrowheads="1"/>
          </p:cNvSpPr>
          <p:nvPr/>
        </p:nvSpPr>
        <p:spPr bwMode="auto">
          <a:xfrm>
            <a:off x="4679950" y="22621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.4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71" name="Text Box 55"/>
          <p:cNvSpPr txBox="1">
            <a:spLocks noChangeArrowheads="1"/>
          </p:cNvSpPr>
          <p:nvPr/>
        </p:nvSpPr>
        <p:spPr bwMode="auto">
          <a:xfrm>
            <a:off x="4711700" y="32146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3849688" y="3308350"/>
            <a:ext cx="1036637" cy="712788"/>
            <a:chOff x="2360" y="1522"/>
            <a:chExt cx="653" cy="449"/>
          </a:xfrm>
        </p:grpSpPr>
        <p:sp>
          <p:nvSpPr>
            <p:cNvPr id="777273" name="AutoShape 57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74" name="AutoShape 58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" name="Group 59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77276" name="Freeform 60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77" name="Freeform 61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7278" name="Freeform 62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79" name="Freeform 63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80" name="Text Box 64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77281" name="Rectangle 6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Neural Network Model</a:t>
            </a:r>
          </a:p>
        </p:txBody>
      </p:sp>
      <p:sp>
        <p:nvSpPr>
          <p:cNvPr id="70" name="Footer Placeholder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22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633E2C0-9DEC-49AC-A150-AD00EF58E602}"/>
                  </a:ext>
                </a:extLst>
              </p14:cNvPr>
              <p14:cNvContentPartPr/>
              <p14:nvPr/>
            </p14:nvContentPartPr>
            <p14:xfrm>
              <a:off x="50760" y="57240"/>
              <a:ext cx="8845920" cy="5023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633E2C0-9DEC-49AC-A150-AD00EF58E6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00" y="47880"/>
                <a:ext cx="8864640" cy="504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9489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66" name="Freeform 2"/>
          <p:cNvSpPr>
            <a:spLocks/>
          </p:cNvSpPr>
          <p:nvPr/>
        </p:nvSpPr>
        <p:spPr bwMode="auto">
          <a:xfrm>
            <a:off x="1330325" y="2019300"/>
            <a:ext cx="3267075" cy="2808288"/>
          </a:xfrm>
          <a:custGeom>
            <a:avLst/>
            <a:gdLst/>
            <a:ahLst/>
            <a:cxnLst>
              <a:cxn ang="0">
                <a:pos x="0" y="11"/>
              </a:cxn>
              <a:cxn ang="0">
                <a:pos x="2058" y="11"/>
              </a:cxn>
              <a:cxn ang="0">
                <a:pos x="2058" y="724"/>
              </a:cxn>
              <a:cxn ang="0">
                <a:pos x="41" y="1769"/>
              </a:cxn>
              <a:cxn ang="0">
                <a:pos x="62" y="0"/>
              </a:cxn>
            </a:cxnLst>
            <a:rect l="0" t="0" r="r" b="b"/>
            <a:pathLst>
              <a:path w="2058" h="1769">
                <a:moveTo>
                  <a:pt x="0" y="11"/>
                </a:moveTo>
                <a:lnTo>
                  <a:pt x="2058" y="11"/>
                </a:lnTo>
                <a:lnTo>
                  <a:pt x="2058" y="724"/>
                </a:lnTo>
                <a:lnTo>
                  <a:pt x="41" y="1769"/>
                </a:lnTo>
                <a:lnTo>
                  <a:pt x="62" y="0"/>
                </a:lnTo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68" name="AutoShape 4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79269" name="AutoShape 5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70" name="AutoShape 6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71" name="AutoShape 7"/>
          <p:cNvSpPr>
            <a:spLocks noChangeArrowheads="1"/>
          </p:cNvSpPr>
          <p:nvPr/>
        </p:nvSpPr>
        <p:spPr bwMode="auto">
          <a:xfrm>
            <a:off x="3962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72" name="AutoShape 8"/>
          <p:cNvSpPr>
            <a:spLocks noChangeArrowheads="1"/>
          </p:cNvSpPr>
          <p:nvPr/>
        </p:nvSpPr>
        <p:spPr bwMode="auto">
          <a:xfrm>
            <a:off x="3962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79273" name="AutoShape 9"/>
          <p:cNvCxnSpPr>
            <a:cxnSpLocks noChangeShapeType="1"/>
            <a:stCxn id="779268" idx="6"/>
            <a:endCxn id="779271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4" name="AutoShape 10"/>
          <p:cNvCxnSpPr>
            <a:cxnSpLocks noChangeShapeType="1"/>
            <a:stCxn id="779269" idx="6"/>
            <a:endCxn id="779271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5" name="AutoShape 11"/>
          <p:cNvCxnSpPr>
            <a:cxnSpLocks noChangeShapeType="1"/>
            <a:stCxn id="779270" idx="6"/>
            <a:endCxn id="779271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6" name="AutoShape 12"/>
          <p:cNvCxnSpPr>
            <a:cxnSpLocks noChangeShapeType="1"/>
            <a:stCxn id="779271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7" name="AutoShape 13"/>
          <p:cNvCxnSpPr>
            <a:cxnSpLocks noChangeShapeType="1"/>
            <a:stCxn id="779272" idx="6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79278" name="Text Box 14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79" name="Text Box 15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9280" name="Text Box 16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9281" name="Text Box 17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2" name="Text Box 18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9283" name="Text Box 19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4" name="Text Box 20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9285" name="Text Box 21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9286" name="Text Box 22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7" name="Text Box 23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8" name="Text Box 24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9289" name="Text Box 25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0" name="Text Box 26"/>
          <p:cNvSpPr txBox="1">
            <a:spLocks noChangeArrowheads="1"/>
          </p:cNvSpPr>
          <p:nvPr/>
        </p:nvSpPr>
        <p:spPr bwMode="auto">
          <a:xfrm>
            <a:off x="5054600" y="26717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1" name="Text Box 27"/>
          <p:cNvSpPr txBox="1">
            <a:spLocks noChangeArrowheads="1"/>
          </p:cNvSpPr>
          <p:nvPr/>
        </p:nvSpPr>
        <p:spPr bwMode="auto">
          <a:xfrm>
            <a:off x="5051425" y="35226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2" name="Text Box 28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3" name="Text Box 29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4" name="Text Box 30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9295" name="Text Box 31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9296" name="Text Box 32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79297" name="Text Box 33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79299" name="AutoShape 35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6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79301" name="Freeform 37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2" name="Freeform 38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9303" name="Text Box 39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79304" name="Freeform 40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05" name="Freeform 41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9306" name="Rectangle 4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“Combined logistic models”</a:t>
            </a:r>
          </a:p>
        </p:txBody>
      </p:sp>
      <p:sp>
        <p:nvSpPr>
          <p:cNvPr id="47" name="Footer Placeholder 4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23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CC56A0-D6E5-40CD-83D7-97A2D36856DC}"/>
                  </a:ext>
                </a:extLst>
              </p14:cNvPr>
              <p14:cNvContentPartPr/>
              <p14:nvPr/>
            </p14:nvContentPartPr>
            <p14:xfrm>
              <a:off x="3270240" y="1162080"/>
              <a:ext cx="2146680" cy="1632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CC56A0-D6E5-40CD-83D7-97A2D36856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0880" y="1152720"/>
                <a:ext cx="2165400" cy="165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3332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4" name="Freeform 2"/>
          <p:cNvSpPr>
            <a:spLocks/>
          </p:cNvSpPr>
          <p:nvPr/>
        </p:nvSpPr>
        <p:spPr bwMode="auto">
          <a:xfrm>
            <a:off x="1395413" y="1905000"/>
            <a:ext cx="3333750" cy="2676525"/>
          </a:xfrm>
          <a:custGeom>
            <a:avLst/>
            <a:gdLst/>
            <a:ahLst/>
            <a:cxnLst>
              <a:cxn ang="0">
                <a:pos x="11" y="0"/>
              </a:cxn>
              <a:cxn ang="0">
                <a:pos x="2100" y="1034"/>
              </a:cxn>
              <a:cxn ang="0">
                <a:pos x="2100" y="1686"/>
              </a:cxn>
              <a:cxn ang="0">
                <a:pos x="0" y="1686"/>
              </a:cxn>
              <a:cxn ang="0">
                <a:pos x="11" y="0"/>
              </a:cxn>
            </a:cxnLst>
            <a:rect l="0" t="0" r="r" b="b"/>
            <a:pathLst>
              <a:path w="2100" h="1686">
                <a:moveTo>
                  <a:pt x="11" y="0"/>
                </a:moveTo>
                <a:lnTo>
                  <a:pt x="2100" y="1034"/>
                </a:lnTo>
                <a:lnTo>
                  <a:pt x="2100" y="1686"/>
                </a:lnTo>
                <a:lnTo>
                  <a:pt x="0" y="1686"/>
                </a:lnTo>
                <a:lnTo>
                  <a:pt x="1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5" name="AutoShape 3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81316" name="AutoShape 4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7" name="AutoShape 5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8" name="AutoShape 6"/>
          <p:cNvSpPr>
            <a:spLocks noChangeArrowheads="1"/>
          </p:cNvSpPr>
          <p:nvPr/>
        </p:nvSpPr>
        <p:spPr bwMode="auto">
          <a:xfrm>
            <a:off x="3962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9" name="AutoShape 7"/>
          <p:cNvSpPr>
            <a:spLocks noChangeArrowheads="1"/>
          </p:cNvSpPr>
          <p:nvPr/>
        </p:nvSpPr>
        <p:spPr bwMode="auto">
          <a:xfrm>
            <a:off x="3962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81320" name="AutoShape 8"/>
          <p:cNvCxnSpPr>
            <a:cxnSpLocks noChangeShapeType="1"/>
            <a:stCxn id="781316" idx="6"/>
            <a:endCxn id="781319" idx="2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1" name="AutoShape 9"/>
          <p:cNvCxnSpPr>
            <a:cxnSpLocks noChangeShapeType="1"/>
            <a:stCxn id="781315" idx="6"/>
            <a:endCxn id="781319" idx="2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2" name="AutoShape 10"/>
          <p:cNvCxnSpPr>
            <a:cxnSpLocks noChangeShapeType="1"/>
            <a:stCxn id="781317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3" name="AutoShape 11"/>
          <p:cNvCxnSpPr>
            <a:cxnSpLocks noChangeShapeType="1"/>
            <a:stCxn id="781318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4" name="AutoShape 12"/>
          <p:cNvCxnSpPr>
            <a:cxnSpLocks noChangeShapeType="1"/>
            <a:stCxn id="781319" idx="6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81325" name="Text Box 13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26" name="Text Box 14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1327" name="Text Box 15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1328" name="Text Box 16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29" name="Text Box 17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1330" name="Text Box 18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31" name="Text Box 19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1332" name="Text Box 20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1333" name="Text Box 21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34" name="Text Box 22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35" name="Text Box 23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1336" name="Text Box 24"/>
          <p:cNvSpPr txBox="1">
            <a:spLocks noChangeArrowheads="1"/>
          </p:cNvSpPr>
          <p:nvPr/>
        </p:nvSpPr>
        <p:spPr bwMode="auto">
          <a:xfrm>
            <a:off x="4905375" y="252253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37" name="Text Box 25"/>
          <p:cNvSpPr txBox="1">
            <a:spLocks noChangeArrowheads="1"/>
          </p:cNvSpPr>
          <p:nvPr/>
        </p:nvSpPr>
        <p:spPr bwMode="auto">
          <a:xfrm>
            <a:off x="4986338" y="3636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38" name="Text Box 26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39" name="Text Box 27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40" name="Text Box 28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41" name="Text Box 29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1342" name="Text Box 30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1343" name="Text Box 31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81344" name="Text Box 32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81346" name="AutoShape 34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5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81348" name="Freeform 36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49" name="Freeform 37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1350" name="Text Box 38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81351" name="Freeform 39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52" name="Freeform 40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1353" name="Rectangle 4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Footer Placeholder 4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24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A64C90D-DABD-4C9A-B0FA-FFD83C8F567E}"/>
                  </a:ext>
                </a:extLst>
              </p14:cNvPr>
              <p14:cNvContentPartPr/>
              <p14:nvPr/>
            </p14:nvContentPartPr>
            <p14:xfrm>
              <a:off x="3498840" y="3111480"/>
              <a:ext cx="1835640" cy="978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A64C90D-DABD-4C9A-B0FA-FFD83C8F56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9480" y="3102120"/>
                <a:ext cx="1854360" cy="99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7364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Freeform 2"/>
          <p:cNvSpPr>
            <a:spLocks/>
          </p:cNvSpPr>
          <p:nvPr/>
        </p:nvSpPr>
        <p:spPr bwMode="auto">
          <a:xfrm>
            <a:off x="3760788" y="1987550"/>
            <a:ext cx="3629025" cy="2495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572"/>
              </a:cxn>
              <a:cxn ang="0">
                <a:pos x="2286" y="1323"/>
              </a:cxn>
              <a:cxn ang="0">
                <a:pos x="2286" y="351"/>
              </a:cxn>
              <a:cxn ang="0">
                <a:pos x="0" y="0"/>
              </a:cxn>
            </a:cxnLst>
            <a:rect l="0" t="0" r="r" b="b"/>
            <a:pathLst>
              <a:path w="2286" h="1572">
                <a:moveTo>
                  <a:pt x="0" y="0"/>
                </a:moveTo>
                <a:lnTo>
                  <a:pt x="0" y="1572"/>
                </a:lnTo>
                <a:lnTo>
                  <a:pt x="2286" y="1323"/>
                </a:lnTo>
                <a:lnTo>
                  <a:pt x="2286" y="351"/>
                </a:lnTo>
                <a:lnTo>
                  <a:pt x="0" y="0"/>
                </a:lnTo>
                <a:close/>
              </a:path>
            </a:pathLst>
          </a:custGeom>
          <a:solidFill>
            <a:srgbClr val="66FF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" name="Footer Placeholder 5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783364" name="AutoShape 4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83365" name="AutoShape 5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6" name="AutoShape 6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7" name="AutoShape 7"/>
          <p:cNvSpPr>
            <a:spLocks noChangeArrowheads="1"/>
          </p:cNvSpPr>
          <p:nvPr/>
        </p:nvSpPr>
        <p:spPr bwMode="auto">
          <a:xfrm>
            <a:off x="3962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8" name="AutoShape 8"/>
          <p:cNvSpPr>
            <a:spLocks noChangeArrowheads="1"/>
          </p:cNvSpPr>
          <p:nvPr/>
        </p:nvSpPr>
        <p:spPr bwMode="auto">
          <a:xfrm>
            <a:off x="3962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83369" name="AutoShape 9"/>
          <p:cNvCxnSpPr>
            <a:cxnSpLocks noChangeShapeType="1"/>
            <a:stCxn id="783364" idx="6"/>
            <a:endCxn id="783367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0" name="AutoShape 10"/>
          <p:cNvCxnSpPr>
            <a:cxnSpLocks noChangeShapeType="1"/>
            <a:stCxn id="783365" idx="6"/>
            <a:endCxn id="783368" idx="2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1" name="AutoShape 11"/>
          <p:cNvCxnSpPr>
            <a:cxnSpLocks noChangeShapeType="1"/>
            <a:stCxn id="783365" idx="6"/>
            <a:endCxn id="783367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2" name="AutoShape 12"/>
          <p:cNvCxnSpPr>
            <a:cxnSpLocks noChangeShapeType="1"/>
            <a:stCxn id="783364" idx="6"/>
            <a:endCxn id="783368" idx="2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3" name="AutoShape 13"/>
          <p:cNvCxnSpPr>
            <a:cxnSpLocks noChangeShapeType="1"/>
            <a:stCxn id="783366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4" name="AutoShape 14"/>
          <p:cNvCxnSpPr>
            <a:cxnSpLocks noChangeShapeType="1"/>
            <a:stCxn id="783366" idx="6"/>
            <a:endCxn id="783367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5" name="AutoShape 15"/>
          <p:cNvCxnSpPr>
            <a:cxnSpLocks noChangeShapeType="1"/>
            <a:stCxn id="783367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6" name="AutoShape 16"/>
          <p:cNvCxnSpPr>
            <a:cxnSpLocks noChangeShapeType="1"/>
            <a:stCxn id="783368" idx="6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83377" name="Text Box 17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78" name="Text Box 18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3379" name="Text Box 19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3380" name="Text Box 20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1" name="Text Box 21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3382" name="Text Box 22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3" name="Text Box 23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3384" name="Text Box 24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1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3385" name="Text Box 25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6" name="Text Box 26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7" name="Text Box 27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3388" name="Text Box 28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89" name="Text Box 29"/>
          <p:cNvSpPr txBox="1">
            <a:spLocks noChangeArrowheads="1"/>
          </p:cNvSpPr>
          <p:nvPr/>
        </p:nvSpPr>
        <p:spPr bwMode="auto">
          <a:xfrm>
            <a:off x="4905375" y="252253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0" name="Text Box 30"/>
          <p:cNvSpPr txBox="1">
            <a:spLocks noChangeArrowheads="1"/>
          </p:cNvSpPr>
          <p:nvPr/>
        </p:nvSpPr>
        <p:spPr bwMode="auto">
          <a:xfrm>
            <a:off x="4986338" y="3636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1" name="Text Box 31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2" name="Text Box 32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3" name="Text Box 33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4" name="Text Box 34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5" name="Text Box 35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6" name="Text Box 36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3397" name="Text Box 37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3398" name="Text Box 38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83399" name="Text Box 39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83401" name="AutoShape 41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42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83403" name="Freeform 43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3404" name="Freeform 44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3405" name="Text Box 45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83406" name="Freeform 46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3407" name="Freeform 47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9420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Oval 2"/>
          <p:cNvSpPr>
            <a:spLocks noChangeArrowheads="1"/>
          </p:cNvSpPr>
          <p:nvPr/>
        </p:nvSpPr>
        <p:spPr bwMode="auto">
          <a:xfrm>
            <a:off x="3481388" y="1987550"/>
            <a:ext cx="1839912" cy="25273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12" name="AutoShape 4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85413" name="AutoShape 5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14" name="AutoShape 6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85415" name="AutoShape 7"/>
          <p:cNvCxnSpPr>
            <a:cxnSpLocks noChangeShapeType="1"/>
            <a:stCxn id="785412" idx="6"/>
            <a:endCxn id="785453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6" name="AutoShape 8"/>
          <p:cNvCxnSpPr>
            <a:cxnSpLocks noChangeShapeType="1"/>
            <a:stCxn id="785413" idx="6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7" name="AutoShape 9"/>
          <p:cNvCxnSpPr>
            <a:cxnSpLocks noChangeShapeType="1"/>
            <a:stCxn id="785413" idx="6"/>
            <a:endCxn id="785453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8" name="AutoShape 10"/>
          <p:cNvCxnSpPr>
            <a:cxnSpLocks noChangeShapeType="1"/>
            <a:stCxn id="785412" idx="6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9" name="AutoShape 11"/>
          <p:cNvCxnSpPr>
            <a:cxnSpLocks noChangeShapeType="1"/>
            <a:stCxn id="785414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20" name="AutoShape 12"/>
          <p:cNvCxnSpPr>
            <a:cxnSpLocks noChangeShapeType="1"/>
            <a:stCxn id="785414" idx="6"/>
            <a:endCxn id="785453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21" name="AutoShape 13"/>
          <p:cNvCxnSpPr>
            <a:cxnSpLocks noChangeShapeType="1"/>
            <a:stCxn id="785453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22" name="AutoShape 14"/>
          <p:cNvCxnSpPr>
            <a:cxnSpLocks noChangeShapeType="1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85423" name="Text Box 15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5424" name="Text Box 16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25" name="Text Box 17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5426" name="Text Box 18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27" name="Text Box 19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5428" name="Text Box 20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5429" name="Text Box 21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30" name="Text Box 22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31" name="Text Box 23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5432" name="Text Box 24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3" name="Text Box 25"/>
          <p:cNvSpPr txBox="1">
            <a:spLocks noChangeArrowheads="1"/>
          </p:cNvSpPr>
          <p:nvPr/>
        </p:nvSpPr>
        <p:spPr bwMode="auto">
          <a:xfrm>
            <a:off x="5251450" y="283527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4" name="Text Box 26"/>
          <p:cNvSpPr txBox="1">
            <a:spLocks noChangeArrowheads="1"/>
          </p:cNvSpPr>
          <p:nvPr/>
        </p:nvSpPr>
        <p:spPr bwMode="auto">
          <a:xfrm>
            <a:off x="5249863" y="3375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5" name="Text Box 27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6" name="Text Box 28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7" name="Text Box 29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8" name="Text Box 30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9" name="Text Box 31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40" name="Text Box 32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5441" name="Text Box 33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5442" name="Text Box 34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85443" name="Text Box 35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85445" name="AutoShape 37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8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85447" name="Freeform 39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48" name="Freeform 40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5449" name="Text Box 41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85450" name="Freeform 42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51" name="Freeform 43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44"/>
          <p:cNvGrpSpPr>
            <a:grpSpLocks/>
          </p:cNvGrpSpPr>
          <p:nvPr/>
        </p:nvGrpSpPr>
        <p:grpSpPr bwMode="auto">
          <a:xfrm>
            <a:off x="3746500" y="2416175"/>
            <a:ext cx="1036638" cy="712788"/>
            <a:chOff x="2360" y="1522"/>
            <a:chExt cx="653" cy="449"/>
          </a:xfrm>
        </p:grpSpPr>
        <p:sp>
          <p:nvSpPr>
            <p:cNvPr id="785453" name="AutoShape 45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54" name="AutoShape 46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47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85456" name="Freeform 48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57" name="Freeform 49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5458" name="Freeform 50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59" name="Freeform 51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60" name="Text Box 52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85461" name="Text Box 53"/>
          <p:cNvSpPr txBox="1">
            <a:spLocks noChangeArrowheads="1"/>
          </p:cNvSpPr>
          <p:nvPr/>
        </p:nvSpPr>
        <p:spPr bwMode="auto">
          <a:xfrm>
            <a:off x="4679950" y="22621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.4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62" name="Text Box 54"/>
          <p:cNvSpPr txBox="1">
            <a:spLocks noChangeArrowheads="1"/>
          </p:cNvSpPr>
          <p:nvPr/>
        </p:nvSpPr>
        <p:spPr bwMode="auto">
          <a:xfrm>
            <a:off x="4711700" y="32146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grpSp>
        <p:nvGrpSpPr>
          <p:cNvPr id="6" name="Group 55"/>
          <p:cNvGrpSpPr>
            <a:grpSpLocks/>
          </p:cNvGrpSpPr>
          <p:nvPr/>
        </p:nvGrpSpPr>
        <p:grpSpPr bwMode="auto">
          <a:xfrm>
            <a:off x="3849688" y="3308350"/>
            <a:ext cx="1036637" cy="712788"/>
            <a:chOff x="2360" y="1522"/>
            <a:chExt cx="653" cy="449"/>
          </a:xfrm>
        </p:grpSpPr>
        <p:sp>
          <p:nvSpPr>
            <p:cNvPr id="785464" name="AutoShape 56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65" name="AutoShape 57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" name="Group 58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85467" name="Freeform 59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68" name="Freeform 60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5469" name="Freeform 61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70" name="Freeform 62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71" name="Text Box 63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85472" name="Rectangle 6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Not really, </a:t>
            </a:r>
            <a:br>
              <a:rPr lang="en-US"/>
            </a:br>
            <a:r>
              <a:rPr lang="en-US"/>
              <a:t>no target for hidden units...</a:t>
            </a:r>
          </a:p>
        </p:txBody>
      </p:sp>
      <p:sp>
        <p:nvSpPr>
          <p:cNvPr id="69" name="Footer Placeholder 6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68" name="Slide Number Placeholder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5987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Jargon Pseudo-Correspondence</a:t>
            </a:r>
          </a:p>
        </p:txBody>
      </p:sp>
      <p:sp>
        <p:nvSpPr>
          <p:cNvPr id="762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Independent variable = input variable</a:t>
            </a:r>
          </a:p>
          <a:p>
            <a:r>
              <a:rPr lang="en-US" sz="2000"/>
              <a:t>Dependent variable = output variable</a:t>
            </a:r>
          </a:p>
          <a:p>
            <a:r>
              <a:rPr lang="en-US" sz="2000"/>
              <a:t>Coefficients = “weights”</a:t>
            </a:r>
          </a:p>
          <a:p>
            <a:r>
              <a:rPr lang="en-US" sz="2000"/>
              <a:t>Estimates = “targets”</a:t>
            </a:r>
          </a:p>
          <a:p>
            <a:endParaRPr lang="en-US" sz="900"/>
          </a:p>
          <a:p>
            <a:pPr>
              <a:buFont typeface="Wingdings" pitchFamily="2" charset="2"/>
              <a:buNone/>
            </a:pPr>
            <a:r>
              <a:rPr lang="en-US"/>
              <a:t>	</a:t>
            </a:r>
            <a:r>
              <a:rPr lang="en-US" b="1"/>
              <a:t>Logistic Regression Model (the sigmoid unit)</a:t>
            </a:r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27</a:t>
            </a:fld>
            <a:endParaRPr lang="en-US" altLang="en-US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1654175" y="3810000"/>
            <a:ext cx="6270625" cy="2081213"/>
            <a:chOff x="192" y="968"/>
            <a:chExt cx="5495" cy="1824"/>
          </a:xfrm>
        </p:grpSpPr>
        <p:sp>
          <p:nvSpPr>
            <p:cNvPr id="762885" name="AutoShape 5"/>
            <p:cNvSpPr>
              <a:spLocks noChangeAspect="1" noChangeArrowheads="1"/>
            </p:cNvSpPr>
            <p:nvPr/>
          </p:nvSpPr>
          <p:spPr bwMode="auto">
            <a:xfrm>
              <a:off x="960" y="1392"/>
              <a:ext cx="432" cy="336"/>
            </a:xfrm>
            <a:prstGeom prst="flowChartConnector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latin typeface="Times New Roman" pitchFamily="18" charset="0"/>
              </a:endParaRPr>
            </a:p>
          </p:txBody>
        </p:sp>
        <p:sp>
          <p:nvSpPr>
            <p:cNvPr id="762886" name="AutoShape 6"/>
            <p:cNvSpPr>
              <a:spLocks noChangeAspect="1" noChangeArrowheads="1"/>
            </p:cNvSpPr>
            <p:nvPr/>
          </p:nvSpPr>
          <p:spPr bwMode="auto">
            <a:xfrm>
              <a:off x="960" y="1920"/>
              <a:ext cx="432" cy="336"/>
            </a:xfrm>
            <a:prstGeom prst="flowChartConnector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887" name="AutoShape 7"/>
            <p:cNvSpPr>
              <a:spLocks noChangeAspect="1" noChangeArrowheads="1"/>
            </p:cNvSpPr>
            <p:nvPr/>
          </p:nvSpPr>
          <p:spPr bwMode="auto">
            <a:xfrm>
              <a:off x="960" y="2448"/>
              <a:ext cx="432" cy="336"/>
            </a:xfrm>
            <a:prstGeom prst="flowChartConnector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888" name="AutoShape 8"/>
            <p:cNvSpPr>
              <a:spLocks noChangeAspect="1" noChangeArrowheads="1"/>
            </p:cNvSpPr>
            <p:nvPr/>
          </p:nvSpPr>
          <p:spPr bwMode="auto">
            <a:xfrm>
              <a:off x="3821" y="1665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762889" name="AutoShape 9"/>
            <p:cNvCxnSpPr>
              <a:cxnSpLocks noChangeAspect="1" noChangeShapeType="1"/>
              <a:stCxn id="762894" idx="3"/>
              <a:endCxn id="762888" idx="2"/>
            </p:cNvCxnSpPr>
            <p:nvPr/>
          </p:nvCxnSpPr>
          <p:spPr bwMode="auto">
            <a:xfrm>
              <a:off x="1440" y="1536"/>
              <a:ext cx="2381" cy="5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762890" name="AutoShape 10"/>
            <p:cNvCxnSpPr>
              <a:cxnSpLocks noChangeAspect="1" noChangeShapeType="1"/>
              <a:stCxn id="762895" idx="3"/>
              <a:endCxn id="762888" idx="2"/>
            </p:cNvCxnSpPr>
            <p:nvPr/>
          </p:nvCxnSpPr>
          <p:spPr bwMode="auto">
            <a:xfrm flipV="1">
              <a:off x="1440" y="2107"/>
              <a:ext cx="2381" cy="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762891" name="Text Box 11"/>
            <p:cNvSpPr txBox="1">
              <a:spLocks noChangeAspect="1" noChangeArrowheads="1"/>
            </p:cNvSpPr>
            <p:nvPr/>
          </p:nvSpPr>
          <p:spPr bwMode="auto">
            <a:xfrm>
              <a:off x="810" y="968"/>
              <a:ext cx="72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solidFill>
                    <a:srgbClr val="009900"/>
                  </a:solidFill>
                  <a:latin typeface="Times New Roman" pitchFamily="18" charset="0"/>
                </a:rPr>
                <a:t>Inputs</a:t>
              </a:r>
              <a:endParaRPr lang="en-US" b="0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2" name="Text Box 12"/>
            <p:cNvSpPr txBox="1">
              <a:spLocks noChangeAspect="1" noChangeArrowheads="1"/>
            </p:cNvSpPr>
            <p:nvPr/>
          </p:nvSpPr>
          <p:spPr bwMode="auto">
            <a:xfrm>
              <a:off x="3625" y="1046"/>
              <a:ext cx="96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Times New Roman" pitchFamily="18" charset="0"/>
                </a:rPr>
                <a:t>Output</a:t>
              </a:r>
              <a:endParaRPr lang="en-US" b="0">
                <a:solidFill>
                  <a:srgbClr val="CC0000"/>
                </a:solidFill>
                <a:latin typeface="Times New Roman" pitchFamily="18" charset="0"/>
              </a:endParaRPr>
            </a:p>
          </p:txBody>
        </p:sp>
        <p:sp>
          <p:nvSpPr>
            <p:cNvPr id="762893" name="Text Box 13"/>
            <p:cNvSpPr txBox="1">
              <a:spLocks noChangeAspect="1" noChangeArrowheads="1"/>
            </p:cNvSpPr>
            <p:nvPr/>
          </p:nvSpPr>
          <p:spPr bwMode="auto">
            <a:xfrm>
              <a:off x="337" y="1392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i="1">
                  <a:solidFill>
                    <a:srgbClr val="009900"/>
                  </a:solidFill>
                  <a:latin typeface="Times New Roman" pitchFamily="18" charset="0"/>
                </a:rPr>
                <a:t>Age</a:t>
              </a:r>
              <a:endParaRPr lang="en-US" b="0" i="1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4" name="Text Box 14"/>
            <p:cNvSpPr txBox="1">
              <a:spLocks noChangeAspect="1" noChangeArrowheads="1"/>
            </p:cNvSpPr>
            <p:nvPr/>
          </p:nvSpPr>
          <p:spPr bwMode="auto">
            <a:xfrm>
              <a:off x="960" y="1392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  <a:latin typeface="Times New Roman" pitchFamily="18" charset="0"/>
                </a:rPr>
                <a:t>34</a:t>
              </a:r>
              <a:endParaRPr lang="en-US" b="0" i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762895" name="Text Box 15"/>
            <p:cNvSpPr txBox="1">
              <a:spLocks noChangeAspect="1" noChangeArrowheads="1"/>
            </p:cNvSpPr>
            <p:nvPr/>
          </p:nvSpPr>
          <p:spPr bwMode="auto">
            <a:xfrm>
              <a:off x="960" y="1968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  <a:latin typeface="Times New Roman" pitchFamily="18" charset="0"/>
                </a:rPr>
                <a:t>1</a:t>
              </a:r>
              <a:endParaRPr lang="en-US" i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762896" name="Text Box 16"/>
            <p:cNvSpPr txBox="1">
              <a:spLocks noChangeAspect="1" noChangeArrowheads="1"/>
            </p:cNvSpPr>
            <p:nvPr/>
          </p:nvSpPr>
          <p:spPr bwMode="auto">
            <a:xfrm>
              <a:off x="192" y="1968"/>
              <a:ext cx="721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i="1">
                  <a:solidFill>
                    <a:srgbClr val="009900"/>
                  </a:solidFill>
                  <a:latin typeface="Times New Roman" pitchFamily="18" charset="0"/>
                </a:rPr>
                <a:t>Gender</a:t>
              </a:r>
              <a:endParaRPr lang="en-US" b="0" i="1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7" name="Text Box 17"/>
            <p:cNvSpPr txBox="1">
              <a:spLocks noChangeAspect="1" noChangeArrowheads="1"/>
            </p:cNvSpPr>
            <p:nvPr/>
          </p:nvSpPr>
          <p:spPr bwMode="auto">
            <a:xfrm>
              <a:off x="241" y="2497"/>
              <a:ext cx="719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i="1">
                  <a:solidFill>
                    <a:srgbClr val="009900"/>
                  </a:solidFill>
                  <a:latin typeface="Times New Roman" pitchFamily="18" charset="0"/>
                </a:rPr>
                <a:t>Stage</a:t>
              </a:r>
              <a:endParaRPr lang="en-US" b="0" i="1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8" name="Text Box 18"/>
            <p:cNvSpPr txBox="1">
              <a:spLocks noChangeAspect="1" noChangeArrowheads="1"/>
            </p:cNvSpPr>
            <p:nvPr/>
          </p:nvSpPr>
          <p:spPr bwMode="auto">
            <a:xfrm>
              <a:off x="960" y="2450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  <a:latin typeface="Times New Roman" pitchFamily="18" charset="0"/>
                </a:rPr>
                <a:t>4</a:t>
              </a:r>
              <a:endParaRPr lang="en-US" i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762899" name="Text Box 19"/>
            <p:cNvSpPr txBox="1">
              <a:spLocks noChangeAspect="1" noChangeArrowheads="1"/>
            </p:cNvSpPr>
            <p:nvPr/>
          </p:nvSpPr>
          <p:spPr bwMode="auto">
            <a:xfrm>
              <a:off x="4670" y="2142"/>
              <a:ext cx="1017" cy="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>
                  <a:latin typeface="Times New Roman" pitchFamily="18" charset="0"/>
                </a:rPr>
                <a:t>“Probability of beingAlive”</a:t>
              </a:r>
              <a:endParaRPr lang="en-US" i="1">
                <a:latin typeface="Times New Roman" pitchFamily="18" charset="0"/>
              </a:endParaRPr>
            </a:p>
          </p:txBody>
        </p:sp>
        <p:sp>
          <p:nvSpPr>
            <p:cNvPr id="762900" name="Text Box 20"/>
            <p:cNvSpPr txBox="1">
              <a:spLocks noChangeAspect="1" noChangeArrowheads="1"/>
            </p:cNvSpPr>
            <p:nvPr/>
          </p:nvSpPr>
          <p:spPr bwMode="auto">
            <a:xfrm>
              <a:off x="2233" y="1557"/>
              <a:ext cx="239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Times New Roman" pitchFamily="18" charset="0"/>
                </a:rPr>
                <a:t>5</a:t>
              </a:r>
              <a:endParaRPr lang="en-US" sz="800" b="0">
                <a:latin typeface="Times New Roman" pitchFamily="18" charset="0"/>
              </a:endParaRPr>
            </a:p>
          </p:txBody>
        </p:sp>
        <p:sp>
          <p:nvSpPr>
            <p:cNvPr id="762901" name="Text Box 21"/>
            <p:cNvSpPr txBox="1">
              <a:spLocks noChangeAspect="1" noChangeArrowheads="1"/>
            </p:cNvSpPr>
            <p:nvPr/>
          </p:nvSpPr>
          <p:spPr bwMode="auto">
            <a:xfrm>
              <a:off x="2293" y="2457"/>
              <a:ext cx="239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Times New Roman" pitchFamily="18" charset="0"/>
                </a:rPr>
                <a:t>8</a:t>
              </a:r>
              <a:endParaRPr lang="en-US" sz="800" b="0">
                <a:latin typeface="Times New Roman" pitchFamily="18" charset="0"/>
              </a:endParaRPr>
            </a:p>
          </p:txBody>
        </p:sp>
        <p:cxnSp>
          <p:nvCxnSpPr>
            <p:cNvPr id="762902" name="AutoShape 22"/>
            <p:cNvCxnSpPr>
              <a:cxnSpLocks noChangeAspect="1" noChangeShapeType="1"/>
              <a:stCxn id="762898" idx="3"/>
              <a:endCxn id="762888" idx="2"/>
            </p:cNvCxnSpPr>
            <p:nvPr/>
          </p:nvCxnSpPr>
          <p:spPr bwMode="auto">
            <a:xfrm flipV="1">
              <a:off x="1440" y="2107"/>
              <a:ext cx="2381" cy="4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762903" name="Text Box 23"/>
            <p:cNvSpPr txBox="1">
              <a:spLocks noChangeAspect="1" noChangeArrowheads="1"/>
            </p:cNvSpPr>
            <p:nvPr/>
          </p:nvSpPr>
          <p:spPr bwMode="auto">
            <a:xfrm>
              <a:off x="2275" y="1943"/>
              <a:ext cx="239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Times New Roman" pitchFamily="18" charset="0"/>
                </a:rPr>
                <a:t>4</a:t>
              </a:r>
              <a:endParaRPr lang="en-US" sz="800" b="0">
                <a:latin typeface="Times New Roman" pitchFamily="18" charset="0"/>
              </a:endParaRPr>
            </a:p>
          </p:txBody>
        </p:sp>
        <p:grpSp>
          <p:nvGrpSpPr>
            <p:cNvPr id="3" name="Group 24"/>
            <p:cNvGrpSpPr>
              <a:grpSpLocks noChangeAspect="1"/>
            </p:cNvGrpSpPr>
            <p:nvPr/>
          </p:nvGrpSpPr>
          <p:grpSpPr bwMode="auto">
            <a:xfrm>
              <a:off x="4096" y="1841"/>
              <a:ext cx="404" cy="331"/>
              <a:chOff x="4520" y="1893"/>
              <a:chExt cx="404" cy="331"/>
            </a:xfrm>
          </p:grpSpPr>
          <p:sp>
            <p:nvSpPr>
              <p:cNvPr id="762905" name="Freeform 25"/>
              <p:cNvSpPr>
                <a:spLocks noChangeAspect="1"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2906" name="Freeform 26"/>
              <p:cNvSpPr>
                <a:spLocks noChangeAspect="1"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2907" name="Text Box 27"/>
            <p:cNvSpPr txBox="1">
              <a:spLocks noChangeAspect="1" noChangeArrowheads="1"/>
            </p:cNvSpPr>
            <p:nvPr/>
          </p:nvSpPr>
          <p:spPr bwMode="auto">
            <a:xfrm>
              <a:off x="4861" y="1775"/>
              <a:ext cx="623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0.6</a:t>
              </a:r>
              <a:endParaRPr lang="en-US" i="1">
                <a:latin typeface="Times New Roman" pitchFamily="18" charset="0"/>
              </a:endParaRPr>
            </a:p>
          </p:txBody>
        </p:sp>
        <p:sp>
          <p:nvSpPr>
            <p:cNvPr id="762908" name="Text Box 28"/>
            <p:cNvSpPr txBox="1">
              <a:spLocks noChangeAspect="1" noChangeArrowheads="1"/>
            </p:cNvSpPr>
            <p:nvPr/>
          </p:nvSpPr>
          <p:spPr bwMode="auto">
            <a:xfrm>
              <a:off x="3650" y="2043"/>
              <a:ext cx="302" cy="35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>
                  <a:latin typeface="Symbol" pitchFamily="18" charset="2"/>
                </a:rPr>
                <a:t>S</a:t>
              </a:r>
              <a:endParaRPr lang="en-US" sz="800" b="0">
                <a:latin typeface="Times New Roman" pitchFamily="18" charset="0"/>
              </a:endParaRPr>
            </a:p>
          </p:txBody>
        </p:sp>
        <p:sp>
          <p:nvSpPr>
            <p:cNvPr id="762909" name="Freeform 29"/>
            <p:cNvSpPr>
              <a:spLocks noChangeAspect="1"/>
            </p:cNvSpPr>
            <p:nvPr/>
          </p:nvSpPr>
          <p:spPr bwMode="auto">
            <a:xfrm>
              <a:off x="3911" y="2130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910" name="Freeform 30"/>
            <p:cNvSpPr>
              <a:spLocks noChangeAspect="1"/>
            </p:cNvSpPr>
            <p:nvPr/>
          </p:nvSpPr>
          <p:spPr bwMode="auto">
            <a:xfrm>
              <a:off x="4324" y="1807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2911" name="Text Box 31"/>
          <p:cNvSpPr txBox="1">
            <a:spLocks noChangeArrowheads="1"/>
          </p:cNvSpPr>
          <p:nvPr/>
        </p:nvSpPr>
        <p:spPr bwMode="auto">
          <a:xfrm>
            <a:off x="3733800" y="6115050"/>
            <a:ext cx="24384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>
                <a:latin typeface="Times New Roman" pitchFamily="18" charset="0"/>
              </a:rPr>
              <a:t>Coefficients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i="1">
                <a:latin typeface="Times New Roman" pitchFamily="18" charset="0"/>
              </a:rPr>
              <a:t>a, b, c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62912" name="Text Box 32"/>
          <p:cNvSpPr txBox="1">
            <a:spLocks noChangeArrowheads="1"/>
          </p:cNvSpPr>
          <p:nvPr/>
        </p:nvSpPr>
        <p:spPr bwMode="auto">
          <a:xfrm>
            <a:off x="1733550" y="6113463"/>
            <a:ext cx="19050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009900"/>
                </a:solidFill>
                <a:latin typeface="Times New Roman" pitchFamily="18" charset="0"/>
              </a:rPr>
              <a:t>x1, x2, x3</a:t>
            </a:r>
            <a:endParaRPr lang="en-US" sz="12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62913" name="Text Box 33"/>
          <p:cNvSpPr txBox="1">
            <a:spLocks noChangeArrowheads="1"/>
          </p:cNvSpPr>
          <p:nvPr/>
        </p:nvSpPr>
        <p:spPr bwMode="auto">
          <a:xfrm>
            <a:off x="5562600" y="6156325"/>
            <a:ext cx="16002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CC0000"/>
                </a:solidFill>
                <a:latin typeface="Times New Roman" pitchFamily="18" charset="0"/>
              </a:rPr>
              <a:t>p Prediction</a:t>
            </a:r>
            <a:endParaRPr lang="en-US" sz="1200" b="0">
              <a:solidFill>
                <a:srgbClr val="CC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77DCDC2-DAEA-46FE-BD81-DEA7282B9366}"/>
                  </a:ext>
                </a:extLst>
              </p14:cNvPr>
              <p14:cNvContentPartPr/>
              <p14:nvPr/>
            </p14:nvContentPartPr>
            <p14:xfrm>
              <a:off x="1390680" y="3270240"/>
              <a:ext cx="6762960" cy="3238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77DCDC2-DAEA-46FE-BD81-DEA7282B93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1320" y="3260880"/>
                <a:ext cx="6781680" cy="325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0363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4CABFB6-C996-4F00-B9F4-EECFEBC645CB}"/>
                  </a:ext>
                </a:extLst>
              </p14:cNvPr>
              <p14:cNvContentPartPr/>
              <p14:nvPr/>
            </p14:nvContentPartPr>
            <p14:xfrm>
              <a:off x="4622760" y="1136520"/>
              <a:ext cx="2978640" cy="57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4CABFB6-C996-4F00-B9F4-EECFEBC645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13400" y="1127160"/>
                <a:ext cx="2997360" cy="7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3326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pic>
        <p:nvPicPr>
          <p:cNvPr id="36" name="Picture 3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5"/>
          <a:stretch/>
        </p:blipFill>
        <p:spPr>
          <a:xfrm>
            <a:off x="5180818" y="2352139"/>
            <a:ext cx="3280042" cy="43693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6CD224-5C0A-4D10-89BF-BFE5E361CF17}"/>
                  </a:ext>
                </a:extLst>
              </p14:cNvPr>
              <p14:cNvContentPartPr/>
              <p14:nvPr/>
            </p14:nvContentPartPr>
            <p14:xfrm>
              <a:off x="819000" y="1981080"/>
              <a:ext cx="7030080" cy="4680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6CD224-5C0A-4D10-89BF-BFE5E361CF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640" y="1971720"/>
                <a:ext cx="7048800" cy="469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4015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 of the talk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514350">
              <a:buFont typeface="+mj-lt"/>
              <a:buAutoNum type="arabicPeriod"/>
            </a:pPr>
            <a:r>
              <a:rPr lang="en-US" dirty="0"/>
              <a:t>Define a linear classifier (logistic regression)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Define an objective function (likelihood)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Optimize it with gradient descent to learn parameters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Predict the class with highest probability under the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03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1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2270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3642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9" name="Connector 8"/>
          <p:cNvSpPr/>
          <p:nvPr/>
        </p:nvSpPr>
        <p:spPr>
          <a:xfrm>
            <a:off x="6019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090160" y="5821363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>
            <a:off x="26822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>
            <a:off x="40538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>
            <a:off x="6431280" y="4584700"/>
            <a:ext cx="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 = 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135908" y="5033818"/>
            <a:ext cx="45489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TextBox 75"/>
          <p:cNvSpPr txBox="1">
            <a:spLocks noChangeArrowheads="1"/>
          </p:cNvSpPr>
          <p:nvPr/>
        </p:nvSpPr>
        <p:spPr bwMode="auto">
          <a:xfrm>
            <a:off x="3568930" y="5033818"/>
            <a:ext cx="45489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5" name="TextBox 75"/>
          <p:cNvSpPr txBox="1">
            <a:spLocks noChangeArrowheads="1"/>
          </p:cNvSpPr>
          <p:nvPr/>
        </p:nvSpPr>
        <p:spPr bwMode="auto">
          <a:xfrm>
            <a:off x="5976389" y="5033818"/>
            <a:ext cx="45489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1181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5" grpId="0"/>
      <p:bldP spid="35" grpId="0"/>
      <p:bldP spid="32" grpId="0"/>
      <p:bldP spid="43" grpId="0"/>
      <p:bldP spid="44" grpId="0"/>
      <p:bldP spid="4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2270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3642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9" name="Connector 8"/>
          <p:cNvSpPr/>
          <p:nvPr/>
        </p:nvSpPr>
        <p:spPr>
          <a:xfrm>
            <a:off x="6019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090160" y="5821363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>
            <a:off x="26822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>
            <a:off x="2682240" y="4584700"/>
            <a:ext cx="137160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>
            <a:off x="2682240" y="4584700"/>
            <a:ext cx="374904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>
            <a:off x="40538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>
            <a:off x="4053840" y="4584700"/>
            <a:ext cx="237744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flipH="1">
            <a:off x="2682240" y="4584700"/>
            <a:ext cx="374904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flipH="1">
            <a:off x="2682240" y="4584700"/>
            <a:ext cx="137160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flipH="1">
            <a:off x="4053840" y="4584700"/>
            <a:ext cx="237744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>
            <a:off x="6431280" y="4584700"/>
            <a:ext cx="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 = 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EF376F-3092-4440-8D82-A7BDFCCE8B37}"/>
                  </a:ext>
                </a:extLst>
              </p14:cNvPr>
              <p14:cNvContentPartPr/>
              <p14:nvPr/>
            </p14:nvContentPartPr>
            <p14:xfrm>
              <a:off x="6921360" y="4629240"/>
              <a:ext cx="1587960" cy="1657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EF376F-3092-4440-8D82-A7BDFCCE8B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2000" y="4619880"/>
                <a:ext cx="1606680" cy="167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960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2270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3642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9" name="Connector 8"/>
          <p:cNvSpPr/>
          <p:nvPr/>
        </p:nvSpPr>
        <p:spPr>
          <a:xfrm>
            <a:off x="6019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090160" y="5821363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>
            <a:off x="26822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>
            <a:off x="2682240" y="4584700"/>
            <a:ext cx="137160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>
            <a:off x="2682240" y="4584700"/>
            <a:ext cx="3749040" cy="1127991"/>
          </a:xfrm>
          <a:prstGeom prst="line">
            <a:avLst/>
          </a:prstGeom>
          <a:ln>
            <a:solidFill>
              <a:srgbClr val="008000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>
            <a:off x="40538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>
            <a:off x="4053840" y="4584700"/>
            <a:ext cx="237744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flipH="1">
            <a:off x="2682240" y="4584700"/>
            <a:ext cx="374904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flipH="1">
            <a:off x="2682240" y="4584700"/>
            <a:ext cx="1371600" cy="1130300"/>
          </a:xfrm>
          <a:prstGeom prst="line">
            <a:avLst/>
          </a:prstGeom>
          <a:ln>
            <a:solidFill>
              <a:srgbClr val="008000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flipH="1">
            <a:off x="4053840" y="4584700"/>
            <a:ext cx="2377440" cy="1130300"/>
          </a:xfrm>
          <a:prstGeom prst="line">
            <a:avLst/>
          </a:prstGeom>
          <a:ln>
            <a:solidFill>
              <a:srgbClr val="008000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>
            <a:off x="6431280" y="4584700"/>
            <a:ext cx="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 = 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78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 &lt; 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170D612-9187-4320-82BE-475EF5058ABB}"/>
                  </a:ext>
                </a:extLst>
              </p14:cNvPr>
              <p14:cNvContentPartPr/>
              <p14:nvPr/>
            </p14:nvContentPartPr>
            <p14:xfrm>
              <a:off x="4356000" y="1936800"/>
              <a:ext cx="4191480" cy="2768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170D612-9187-4320-82BE-475EF5058A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6640" y="1927440"/>
                <a:ext cx="4210200" cy="27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6720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 hidden layers: linear classifier</a:t>
            </a:r>
          </a:p>
          <a:p>
            <a:pPr lvl="1"/>
            <a:r>
              <a:rPr lang="en-US" dirty="0" err="1"/>
              <a:t>Hyperplanes</a:t>
            </a:r>
            <a:endParaRPr lang="en-US" dirty="0"/>
          </a:p>
        </p:txBody>
      </p:sp>
      <p:sp>
        <p:nvSpPr>
          <p:cNvPr id="5" name="Oval 16"/>
          <p:cNvSpPr>
            <a:spLocks noChangeArrowheads="1"/>
          </p:cNvSpPr>
          <p:nvPr/>
        </p:nvSpPr>
        <p:spPr bwMode="auto">
          <a:xfrm rot="16200000">
            <a:off x="950119" y="3209131"/>
            <a:ext cx="395288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17"/>
          <p:cNvSpPr>
            <a:spLocks noChangeShapeType="1"/>
          </p:cNvSpPr>
          <p:nvPr/>
        </p:nvSpPr>
        <p:spPr bwMode="auto">
          <a:xfrm rot="16200000">
            <a:off x="617538" y="3862387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 rot="16200000" flipV="1">
            <a:off x="998538" y="3862387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42"/>
          <p:cNvSpPr>
            <a:spLocks noChangeArrowheads="1"/>
          </p:cNvSpPr>
          <p:nvPr/>
        </p:nvSpPr>
        <p:spPr bwMode="auto">
          <a:xfrm rot="16200000">
            <a:off x="565944" y="4280694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43"/>
          <p:cNvSpPr>
            <a:spLocks noChangeArrowheads="1"/>
          </p:cNvSpPr>
          <p:nvPr/>
        </p:nvSpPr>
        <p:spPr bwMode="auto">
          <a:xfrm rot="16200000">
            <a:off x="1329532" y="4280694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0" name="Object 44"/>
          <p:cNvGraphicFramePr>
            <a:graphicFrameLocks noChangeAspect="1"/>
          </p:cNvGraphicFramePr>
          <p:nvPr/>
        </p:nvGraphicFramePr>
        <p:xfrm>
          <a:off x="958851" y="3281362"/>
          <a:ext cx="38893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680" imgH="164880" progId="Equation.3">
                  <p:embed/>
                </p:oleObj>
              </mc:Choice>
              <mc:Fallback>
                <p:oleObj name="Equation" r:id="rId2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1" y="3281362"/>
                        <a:ext cx="388937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6"/>
          <p:cNvGraphicFramePr>
            <a:graphicFrameLocks noChangeAspect="1"/>
          </p:cNvGraphicFramePr>
          <p:nvPr/>
        </p:nvGraphicFramePr>
        <p:xfrm>
          <a:off x="576263" y="4214812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280" imgH="215640" progId="Equation.3">
                  <p:embed/>
                </p:oleObj>
              </mc:Choice>
              <mc:Fallback>
                <p:oleObj name="Equation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4214812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7"/>
          <p:cNvGraphicFramePr>
            <a:graphicFrameLocks noChangeAspect="1"/>
          </p:cNvGraphicFramePr>
          <p:nvPr/>
        </p:nvGraphicFramePr>
        <p:xfrm>
          <a:off x="1312863" y="4208462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4880" imgH="215640" progId="Equation.3">
                  <p:embed/>
                </p:oleObj>
              </mc:Choice>
              <mc:Fallback>
                <p:oleObj name="Equation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63" y="4208462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53"/>
          <p:cNvGrpSpPr>
            <a:grpSpLocks/>
          </p:cNvGrpSpPr>
          <p:nvPr/>
        </p:nvGrpSpPr>
        <p:grpSpPr bwMode="auto">
          <a:xfrm>
            <a:off x="2133600" y="3352800"/>
            <a:ext cx="6477000" cy="1752600"/>
            <a:chOff x="432" y="1536"/>
            <a:chExt cx="4080" cy="1104"/>
          </a:xfrm>
        </p:grpSpPr>
        <p:grpSp>
          <p:nvGrpSpPr>
            <p:cNvPr id="14" name="Group 54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21" name="Oval 55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Oval 56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Oval 57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58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59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60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17" name="Group 61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19" name="AutoShape 62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AutoShape 63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Rectangle 64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" name="Rectangle 65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Line 66"/>
          <p:cNvSpPr>
            <a:spLocks noChangeShapeType="1"/>
          </p:cNvSpPr>
          <p:nvPr/>
        </p:nvSpPr>
        <p:spPr bwMode="auto">
          <a:xfrm flipV="1">
            <a:off x="2133600" y="3352800"/>
            <a:ext cx="1066800" cy="12954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67"/>
          <p:cNvSpPr>
            <a:spLocks noChangeShapeType="1"/>
          </p:cNvSpPr>
          <p:nvPr/>
        </p:nvSpPr>
        <p:spPr bwMode="auto">
          <a:xfrm flipV="1">
            <a:off x="4572000" y="3352800"/>
            <a:ext cx="914400" cy="17526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68"/>
          <p:cNvSpPr>
            <a:spLocks noChangeShapeType="1"/>
          </p:cNvSpPr>
          <p:nvPr/>
        </p:nvSpPr>
        <p:spPr bwMode="auto">
          <a:xfrm>
            <a:off x="7467600" y="3352800"/>
            <a:ext cx="457200" cy="17526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3046" y="6252493"/>
            <a:ext cx="522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News Gothic MT"/>
                <a:cs typeface="News Gothic MT"/>
              </a:rPr>
              <a:t>Example from to Eric </a:t>
            </a:r>
            <a:r>
              <a:rPr lang="en-US" dirty="0" err="1">
                <a:solidFill>
                  <a:srgbClr val="595959"/>
                </a:solidFill>
                <a:latin typeface="News Gothic MT"/>
                <a:cs typeface="News Gothic MT"/>
              </a:rPr>
              <a:t>Postma</a:t>
            </a:r>
            <a:r>
              <a:rPr lang="en-US" dirty="0">
                <a:solidFill>
                  <a:srgbClr val="595959"/>
                </a:solidFill>
                <a:latin typeface="News Gothic MT"/>
                <a:cs typeface="News Gothic MT"/>
              </a:rPr>
              <a:t> via Jason Eisner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ED108FB-6BC2-4BD8-875D-C486FA75B5FC}"/>
                  </a:ext>
                </a:extLst>
              </p14:cNvPr>
              <p14:cNvContentPartPr/>
              <p14:nvPr/>
            </p14:nvContentPartPr>
            <p14:xfrm>
              <a:off x="711360" y="1670040"/>
              <a:ext cx="5670720" cy="2419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ED108FB-6BC2-4BD8-875D-C486FA75B5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2000" y="1660680"/>
                <a:ext cx="5689440" cy="243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3872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hidden layer</a:t>
            </a:r>
          </a:p>
          <a:p>
            <a:pPr lvl="1"/>
            <a:r>
              <a:rPr lang="en-US" dirty="0"/>
              <a:t>Boundary of convex region (open or closed) </a:t>
            </a:r>
          </a:p>
          <a:p>
            <a:endParaRPr lang="en-US" dirty="0"/>
          </a:p>
        </p:txBody>
      </p:sp>
      <p:sp>
        <p:nvSpPr>
          <p:cNvPr id="5" name="Oval 24"/>
          <p:cNvSpPr>
            <a:spLocks noChangeArrowheads="1"/>
          </p:cNvSpPr>
          <p:nvPr/>
        </p:nvSpPr>
        <p:spPr bwMode="auto">
          <a:xfrm rot="16200000">
            <a:off x="794920" y="2956719"/>
            <a:ext cx="395288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25"/>
          <p:cNvSpPr>
            <a:spLocks noChangeShapeType="1"/>
          </p:cNvSpPr>
          <p:nvPr/>
        </p:nvSpPr>
        <p:spPr bwMode="auto">
          <a:xfrm rot="16200000">
            <a:off x="462339" y="3609975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26"/>
          <p:cNvSpPr>
            <a:spLocks noChangeShapeType="1"/>
          </p:cNvSpPr>
          <p:nvPr/>
        </p:nvSpPr>
        <p:spPr bwMode="auto">
          <a:xfrm rot="16200000" flipV="1">
            <a:off x="843339" y="3609975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27"/>
          <p:cNvSpPr>
            <a:spLocks noChangeArrowheads="1"/>
          </p:cNvSpPr>
          <p:nvPr/>
        </p:nvSpPr>
        <p:spPr bwMode="auto">
          <a:xfrm rot="16200000">
            <a:off x="413920" y="4031457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28"/>
          <p:cNvSpPr>
            <a:spLocks noChangeArrowheads="1"/>
          </p:cNvSpPr>
          <p:nvPr/>
        </p:nvSpPr>
        <p:spPr bwMode="auto">
          <a:xfrm rot="16200000">
            <a:off x="1175920" y="4031457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35"/>
          <p:cNvSpPr>
            <a:spLocks noChangeShapeType="1"/>
          </p:cNvSpPr>
          <p:nvPr/>
        </p:nvSpPr>
        <p:spPr bwMode="auto">
          <a:xfrm rot="16200000">
            <a:off x="232152" y="4838700"/>
            <a:ext cx="67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36"/>
          <p:cNvSpPr>
            <a:spLocks noChangeShapeType="1"/>
          </p:cNvSpPr>
          <p:nvPr/>
        </p:nvSpPr>
        <p:spPr bwMode="auto">
          <a:xfrm rot="16200000" flipV="1">
            <a:off x="689352" y="4457700"/>
            <a:ext cx="67945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37"/>
          <p:cNvSpPr>
            <a:spLocks noChangeShapeType="1"/>
          </p:cNvSpPr>
          <p:nvPr/>
        </p:nvSpPr>
        <p:spPr bwMode="auto">
          <a:xfrm rot="16200000">
            <a:off x="613152" y="4457700"/>
            <a:ext cx="67945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38"/>
          <p:cNvSpPr>
            <a:spLocks noChangeShapeType="1"/>
          </p:cNvSpPr>
          <p:nvPr/>
        </p:nvSpPr>
        <p:spPr bwMode="auto">
          <a:xfrm rot="16200000" flipV="1">
            <a:off x="1070352" y="4838700"/>
            <a:ext cx="67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39"/>
          <p:cNvSpPr>
            <a:spLocks noChangeArrowheads="1"/>
          </p:cNvSpPr>
          <p:nvPr/>
        </p:nvSpPr>
        <p:spPr bwMode="auto">
          <a:xfrm rot="16200000">
            <a:off x="410745" y="5107782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40"/>
          <p:cNvSpPr>
            <a:spLocks noChangeArrowheads="1"/>
          </p:cNvSpPr>
          <p:nvPr/>
        </p:nvSpPr>
        <p:spPr bwMode="auto">
          <a:xfrm rot="16200000">
            <a:off x="1174333" y="5107782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6" name="Object 41"/>
          <p:cNvGraphicFramePr>
            <a:graphicFrameLocks noChangeAspect="1"/>
          </p:cNvGraphicFramePr>
          <p:nvPr/>
        </p:nvGraphicFramePr>
        <p:xfrm>
          <a:off x="803652" y="3028950"/>
          <a:ext cx="38893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64880" progId="Equation.3">
                  <p:embed/>
                </p:oleObj>
              </mc:Choice>
              <mc:Fallback>
                <p:oleObj name="Equation" r:id="rId3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652" y="3028950"/>
                        <a:ext cx="388937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2"/>
          <p:cNvGraphicFramePr>
            <a:graphicFrameLocks noChangeAspect="1"/>
          </p:cNvGraphicFramePr>
          <p:nvPr/>
        </p:nvGraphicFramePr>
        <p:xfrm>
          <a:off x="421064" y="5041900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064" y="5041900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3"/>
          <p:cNvGraphicFramePr>
            <a:graphicFrameLocks noChangeAspect="1"/>
          </p:cNvGraphicFramePr>
          <p:nvPr/>
        </p:nvGraphicFramePr>
        <p:xfrm>
          <a:off x="1157664" y="5035550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664" y="5035550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45"/>
          <p:cNvGrpSpPr>
            <a:grpSpLocks/>
          </p:cNvGrpSpPr>
          <p:nvPr/>
        </p:nvGrpSpPr>
        <p:grpSpPr bwMode="auto">
          <a:xfrm>
            <a:off x="2133600" y="3352800"/>
            <a:ext cx="6477000" cy="1752600"/>
            <a:chOff x="432" y="1536"/>
            <a:chExt cx="4080" cy="1104"/>
          </a:xfrm>
        </p:grpSpPr>
        <p:grpSp>
          <p:nvGrpSpPr>
            <p:cNvPr id="20" name="Group 46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27" name="Oval 47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48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49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50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51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52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23" name="Group 53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25" name="AutoShape 54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AutoShape 55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4" name="Rectangle 56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57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Rectangle 58"/>
          <p:cNvSpPr>
            <a:spLocks noChangeArrowheads="1"/>
          </p:cNvSpPr>
          <p:nvPr/>
        </p:nvSpPr>
        <p:spPr bwMode="auto">
          <a:xfrm rot="2848167">
            <a:off x="2628900" y="3314700"/>
            <a:ext cx="685800" cy="1828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9"/>
          <p:cNvSpPr>
            <a:spLocks/>
          </p:cNvSpPr>
          <p:nvPr/>
        </p:nvSpPr>
        <p:spPr bwMode="auto">
          <a:xfrm>
            <a:off x="4864100" y="3352800"/>
            <a:ext cx="558800" cy="1752600"/>
          </a:xfrm>
          <a:custGeom>
            <a:avLst/>
            <a:gdLst/>
            <a:ahLst/>
            <a:cxnLst>
              <a:cxn ang="0">
                <a:pos x="344" y="0"/>
              </a:cxn>
              <a:cxn ang="0">
                <a:pos x="8" y="384"/>
              </a:cxn>
              <a:cxn ang="0">
                <a:pos x="296" y="912"/>
              </a:cxn>
              <a:cxn ang="0">
                <a:pos x="344" y="1104"/>
              </a:cxn>
            </a:cxnLst>
            <a:rect l="0" t="0" r="r" b="b"/>
            <a:pathLst>
              <a:path w="352" h="1104">
                <a:moveTo>
                  <a:pt x="344" y="0"/>
                </a:moveTo>
                <a:cubicBezTo>
                  <a:pt x="180" y="116"/>
                  <a:pt x="16" y="232"/>
                  <a:pt x="8" y="384"/>
                </a:cubicBezTo>
                <a:cubicBezTo>
                  <a:pt x="0" y="536"/>
                  <a:pt x="240" y="792"/>
                  <a:pt x="296" y="912"/>
                </a:cubicBezTo>
                <a:cubicBezTo>
                  <a:pt x="352" y="1032"/>
                  <a:pt x="348" y="1068"/>
                  <a:pt x="344" y="1104"/>
                </a:cubicBezTo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60"/>
          <p:cNvSpPr>
            <a:spLocks/>
          </p:cNvSpPr>
          <p:nvPr/>
        </p:nvSpPr>
        <p:spPr bwMode="auto">
          <a:xfrm>
            <a:off x="7391400" y="3352800"/>
            <a:ext cx="533400" cy="1752600"/>
          </a:xfrm>
          <a:custGeom>
            <a:avLst/>
            <a:gdLst/>
            <a:ahLst/>
            <a:cxnLst>
              <a:cxn ang="0">
                <a:pos x="336" y="0"/>
              </a:cxn>
              <a:cxn ang="0">
                <a:pos x="96" y="384"/>
              </a:cxn>
              <a:cxn ang="0">
                <a:pos x="96" y="864"/>
              </a:cxn>
              <a:cxn ang="0">
                <a:pos x="0" y="1104"/>
              </a:cxn>
            </a:cxnLst>
            <a:rect l="0" t="0" r="r" b="b"/>
            <a:pathLst>
              <a:path w="336" h="1104">
                <a:moveTo>
                  <a:pt x="336" y="0"/>
                </a:moveTo>
                <a:cubicBezTo>
                  <a:pt x="236" y="120"/>
                  <a:pt x="136" y="240"/>
                  <a:pt x="96" y="384"/>
                </a:cubicBezTo>
                <a:cubicBezTo>
                  <a:pt x="56" y="528"/>
                  <a:pt x="112" y="744"/>
                  <a:pt x="96" y="864"/>
                </a:cubicBezTo>
                <a:cubicBezTo>
                  <a:pt x="80" y="984"/>
                  <a:pt x="40" y="1044"/>
                  <a:pt x="0" y="1104"/>
                </a:cubicBezTo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63046" y="6252493"/>
            <a:ext cx="522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News Gothic MT"/>
                <a:cs typeface="News Gothic MT"/>
              </a:rPr>
              <a:t>Example from to Eric </a:t>
            </a:r>
            <a:r>
              <a:rPr lang="en-US" dirty="0" err="1">
                <a:solidFill>
                  <a:srgbClr val="595959"/>
                </a:solidFill>
                <a:latin typeface="News Gothic MT"/>
                <a:cs typeface="News Gothic MT"/>
              </a:rPr>
              <a:t>Postma</a:t>
            </a:r>
            <a:r>
              <a:rPr lang="en-US" dirty="0">
                <a:solidFill>
                  <a:srgbClr val="595959"/>
                </a:solidFill>
                <a:latin typeface="News Gothic MT"/>
                <a:cs typeface="News Gothic MT"/>
              </a:rPr>
              <a:t> via Jason Eisner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430B1C3-EAB0-4BF8-B2B6-3D6002D4580C}"/>
                  </a:ext>
                </a:extLst>
              </p14:cNvPr>
              <p14:cNvContentPartPr/>
              <p14:nvPr/>
            </p14:nvContentPartPr>
            <p14:xfrm>
              <a:off x="317520" y="2774880"/>
              <a:ext cx="7150320" cy="2711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430B1C3-EAB0-4BF8-B2B6-3D6002D4580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8160" y="2765520"/>
                <a:ext cx="7169040" cy="273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3066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3977" y="2133601"/>
            <a:ext cx="6291498" cy="3931920"/>
          </a:xfrm>
        </p:spPr>
        <p:txBody>
          <a:bodyPr/>
          <a:lstStyle/>
          <a:p>
            <a:r>
              <a:rPr lang="en-US" dirty="0"/>
              <a:t>2 hidden layers</a:t>
            </a:r>
          </a:p>
          <a:p>
            <a:pPr lvl="1"/>
            <a:r>
              <a:rPr lang="en-US" dirty="0"/>
              <a:t>Combinations of convex regions 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3046" y="6252493"/>
            <a:ext cx="522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ews Gothic MT"/>
                <a:cs typeface="News Gothic MT"/>
              </a:rPr>
              <a:t>Example from to Eric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ews Gothic MT"/>
                <a:cs typeface="News Gothic MT"/>
              </a:rPr>
              <a:t>Postma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ews Gothic MT"/>
                <a:cs typeface="News Gothic MT"/>
              </a:rPr>
              <a:t> via Jason Eisner</a:t>
            </a: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2133600" y="3197225"/>
            <a:ext cx="6477000" cy="1752600"/>
            <a:chOff x="432" y="1536"/>
            <a:chExt cx="4080" cy="1104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13" name="Oval 4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Oval 5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6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8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9" name="Group 10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11" name="AutoShape 11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AutoShape 12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" name="Rectangle 13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Rectangle 15"/>
          <p:cNvSpPr>
            <a:spLocks noChangeArrowheads="1"/>
          </p:cNvSpPr>
          <p:nvPr/>
        </p:nvSpPr>
        <p:spPr bwMode="auto">
          <a:xfrm rot="2545265">
            <a:off x="2286000" y="4187825"/>
            <a:ext cx="533400" cy="685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 rot="19054735" flipH="1">
            <a:off x="3124200" y="3273425"/>
            <a:ext cx="533400" cy="685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7"/>
          <p:cNvSpPr>
            <a:spLocks/>
          </p:cNvSpPr>
          <p:nvPr/>
        </p:nvSpPr>
        <p:spPr bwMode="auto">
          <a:xfrm>
            <a:off x="4843463" y="3706813"/>
            <a:ext cx="1543050" cy="1050925"/>
          </a:xfrm>
          <a:custGeom>
            <a:avLst/>
            <a:gdLst/>
            <a:ahLst/>
            <a:cxnLst>
              <a:cxn ang="0">
                <a:pos x="157" y="0"/>
              </a:cxn>
              <a:cxn ang="0">
                <a:pos x="95" y="10"/>
              </a:cxn>
              <a:cxn ang="0">
                <a:pos x="74" y="41"/>
              </a:cxn>
              <a:cxn ang="0">
                <a:pos x="12" y="93"/>
              </a:cxn>
              <a:cxn ang="0">
                <a:pos x="22" y="176"/>
              </a:cxn>
              <a:cxn ang="0">
                <a:pos x="157" y="207"/>
              </a:cxn>
              <a:cxn ang="0">
                <a:pos x="281" y="300"/>
              </a:cxn>
              <a:cxn ang="0">
                <a:pos x="271" y="352"/>
              </a:cxn>
              <a:cxn ang="0">
                <a:pos x="126" y="414"/>
              </a:cxn>
              <a:cxn ang="0">
                <a:pos x="64" y="476"/>
              </a:cxn>
              <a:cxn ang="0">
                <a:pos x="22" y="538"/>
              </a:cxn>
              <a:cxn ang="0">
                <a:pos x="54" y="662"/>
              </a:cxn>
              <a:cxn ang="0">
                <a:pos x="405" y="621"/>
              </a:cxn>
              <a:cxn ang="0">
                <a:pos x="674" y="579"/>
              </a:cxn>
              <a:cxn ang="0">
                <a:pos x="757" y="559"/>
              </a:cxn>
              <a:cxn ang="0">
                <a:pos x="798" y="548"/>
              </a:cxn>
              <a:cxn ang="0">
                <a:pos x="922" y="445"/>
              </a:cxn>
              <a:cxn ang="0">
                <a:pos x="953" y="414"/>
              </a:cxn>
              <a:cxn ang="0">
                <a:pos x="922" y="217"/>
              </a:cxn>
              <a:cxn ang="0">
                <a:pos x="798" y="155"/>
              </a:cxn>
              <a:cxn ang="0">
                <a:pos x="767" y="135"/>
              </a:cxn>
              <a:cxn ang="0">
                <a:pos x="509" y="41"/>
              </a:cxn>
              <a:cxn ang="0">
                <a:pos x="385" y="21"/>
              </a:cxn>
              <a:cxn ang="0">
                <a:pos x="281" y="0"/>
              </a:cxn>
              <a:cxn ang="0">
                <a:pos x="157" y="0"/>
              </a:cxn>
            </a:cxnLst>
            <a:rect l="0" t="0" r="r" b="b"/>
            <a:pathLst>
              <a:path w="972" h="662">
                <a:moveTo>
                  <a:pt x="157" y="0"/>
                </a:moveTo>
                <a:cubicBezTo>
                  <a:pt x="136" y="3"/>
                  <a:pt x="114" y="1"/>
                  <a:pt x="95" y="10"/>
                </a:cubicBezTo>
                <a:cubicBezTo>
                  <a:pt x="84" y="16"/>
                  <a:pt x="82" y="31"/>
                  <a:pt x="74" y="41"/>
                </a:cubicBezTo>
                <a:cubicBezTo>
                  <a:pt x="49" y="71"/>
                  <a:pt x="42" y="72"/>
                  <a:pt x="12" y="93"/>
                </a:cubicBezTo>
                <a:cubicBezTo>
                  <a:pt x="15" y="121"/>
                  <a:pt x="5" y="154"/>
                  <a:pt x="22" y="176"/>
                </a:cubicBezTo>
                <a:cubicBezTo>
                  <a:pt x="22" y="176"/>
                  <a:pt x="130" y="198"/>
                  <a:pt x="157" y="207"/>
                </a:cubicBezTo>
                <a:cubicBezTo>
                  <a:pt x="204" y="238"/>
                  <a:pt x="242" y="261"/>
                  <a:pt x="281" y="300"/>
                </a:cubicBezTo>
                <a:cubicBezTo>
                  <a:pt x="278" y="317"/>
                  <a:pt x="277" y="335"/>
                  <a:pt x="271" y="352"/>
                </a:cubicBezTo>
                <a:cubicBezTo>
                  <a:pt x="251" y="406"/>
                  <a:pt x="172" y="398"/>
                  <a:pt x="126" y="414"/>
                </a:cubicBezTo>
                <a:cubicBezTo>
                  <a:pt x="105" y="435"/>
                  <a:pt x="85" y="455"/>
                  <a:pt x="64" y="476"/>
                </a:cubicBezTo>
                <a:cubicBezTo>
                  <a:pt x="46" y="494"/>
                  <a:pt x="22" y="538"/>
                  <a:pt x="22" y="538"/>
                </a:cubicBezTo>
                <a:cubicBezTo>
                  <a:pt x="3" y="596"/>
                  <a:pt x="0" y="627"/>
                  <a:pt x="54" y="662"/>
                </a:cubicBezTo>
                <a:cubicBezTo>
                  <a:pt x="172" y="651"/>
                  <a:pt x="286" y="630"/>
                  <a:pt x="405" y="621"/>
                </a:cubicBezTo>
                <a:cubicBezTo>
                  <a:pt x="494" y="598"/>
                  <a:pt x="583" y="589"/>
                  <a:pt x="674" y="579"/>
                </a:cubicBezTo>
                <a:cubicBezTo>
                  <a:pt x="702" y="572"/>
                  <a:pt x="729" y="566"/>
                  <a:pt x="757" y="559"/>
                </a:cubicBezTo>
                <a:cubicBezTo>
                  <a:pt x="771" y="556"/>
                  <a:pt x="798" y="548"/>
                  <a:pt x="798" y="548"/>
                </a:cubicBezTo>
                <a:cubicBezTo>
                  <a:pt x="884" y="491"/>
                  <a:pt x="842" y="525"/>
                  <a:pt x="922" y="445"/>
                </a:cubicBezTo>
                <a:cubicBezTo>
                  <a:pt x="932" y="435"/>
                  <a:pt x="953" y="414"/>
                  <a:pt x="953" y="414"/>
                </a:cubicBezTo>
                <a:cubicBezTo>
                  <a:pt x="972" y="360"/>
                  <a:pt x="972" y="260"/>
                  <a:pt x="922" y="217"/>
                </a:cubicBezTo>
                <a:cubicBezTo>
                  <a:pt x="873" y="175"/>
                  <a:pt x="856" y="175"/>
                  <a:pt x="798" y="155"/>
                </a:cubicBezTo>
                <a:cubicBezTo>
                  <a:pt x="786" y="151"/>
                  <a:pt x="778" y="140"/>
                  <a:pt x="767" y="135"/>
                </a:cubicBezTo>
                <a:cubicBezTo>
                  <a:pt x="692" y="98"/>
                  <a:pt x="592" y="56"/>
                  <a:pt x="509" y="41"/>
                </a:cubicBezTo>
                <a:cubicBezTo>
                  <a:pt x="468" y="34"/>
                  <a:pt x="426" y="28"/>
                  <a:pt x="385" y="21"/>
                </a:cubicBezTo>
                <a:cubicBezTo>
                  <a:pt x="317" y="10"/>
                  <a:pt x="337" y="14"/>
                  <a:pt x="281" y="0"/>
                </a:cubicBezTo>
                <a:cubicBezTo>
                  <a:pt x="184" y="12"/>
                  <a:pt x="225" y="17"/>
                  <a:pt x="157" y="0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8"/>
          <p:cNvSpPr>
            <a:spLocks/>
          </p:cNvSpPr>
          <p:nvPr/>
        </p:nvSpPr>
        <p:spPr bwMode="auto">
          <a:xfrm>
            <a:off x="6931025" y="3525838"/>
            <a:ext cx="628650" cy="644525"/>
          </a:xfrm>
          <a:custGeom>
            <a:avLst/>
            <a:gdLst/>
            <a:ahLst/>
            <a:cxnLst>
              <a:cxn ang="0">
                <a:pos x="104" y="0"/>
              </a:cxn>
              <a:cxn ang="0">
                <a:pos x="83" y="31"/>
              </a:cxn>
              <a:cxn ang="0">
                <a:pos x="21" y="93"/>
              </a:cxn>
              <a:cxn ang="0">
                <a:pos x="73" y="238"/>
              </a:cxn>
              <a:cxn ang="0">
                <a:pos x="94" y="373"/>
              </a:cxn>
              <a:cxn ang="0">
                <a:pos x="156" y="404"/>
              </a:cxn>
              <a:cxn ang="0">
                <a:pos x="228" y="393"/>
              </a:cxn>
              <a:cxn ang="0">
                <a:pos x="280" y="300"/>
              </a:cxn>
              <a:cxn ang="0">
                <a:pos x="290" y="259"/>
              </a:cxn>
              <a:cxn ang="0">
                <a:pos x="352" y="217"/>
              </a:cxn>
              <a:cxn ang="0">
                <a:pos x="301" y="42"/>
              </a:cxn>
              <a:cxn ang="0">
                <a:pos x="259" y="52"/>
              </a:cxn>
              <a:cxn ang="0">
                <a:pos x="218" y="114"/>
              </a:cxn>
              <a:cxn ang="0">
                <a:pos x="176" y="104"/>
              </a:cxn>
              <a:cxn ang="0">
                <a:pos x="145" y="31"/>
              </a:cxn>
              <a:cxn ang="0">
                <a:pos x="114" y="21"/>
              </a:cxn>
              <a:cxn ang="0">
                <a:pos x="104" y="0"/>
              </a:cxn>
            </a:cxnLst>
            <a:rect l="0" t="0" r="r" b="b"/>
            <a:pathLst>
              <a:path w="396" h="406">
                <a:moveTo>
                  <a:pt x="104" y="0"/>
                </a:moveTo>
                <a:cubicBezTo>
                  <a:pt x="97" y="10"/>
                  <a:pt x="91" y="22"/>
                  <a:pt x="83" y="31"/>
                </a:cubicBezTo>
                <a:cubicBezTo>
                  <a:pt x="64" y="53"/>
                  <a:pt x="21" y="93"/>
                  <a:pt x="21" y="93"/>
                </a:cubicBezTo>
                <a:cubicBezTo>
                  <a:pt x="0" y="157"/>
                  <a:pt x="20" y="202"/>
                  <a:pt x="73" y="238"/>
                </a:cubicBezTo>
                <a:cubicBezTo>
                  <a:pt x="87" y="281"/>
                  <a:pt x="79" y="330"/>
                  <a:pt x="94" y="373"/>
                </a:cubicBezTo>
                <a:cubicBezTo>
                  <a:pt x="98" y="386"/>
                  <a:pt x="145" y="400"/>
                  <a:pt x="156" y="404"/>
                </a:cubicBezTo>
                <a:cubicBezTo>
                  <a:pt x="180" y="400"/>
                  <a:pt x="208" y="406"/>
                  <a:pt x="228" y="393"/>
                </a:cubicBezTo>
                <a:cubicBezTo>
                  <a:pt x="251" y="378"/>
                  <a:pt x="271" y="329"/>
                  <a:pt x="280" y="300"/>
                </a:cubicBezTo>
                <a:cubicBezTo>
                  <a:pt x="284" y="286"/>
                  <a:pt x="281" y="270"/>
                  <a:pt x="290" y="259"/>
                </a:cubicBezTo>
                <a:cubicBezTo>
                  <a:pt x="306" y="240"/>
                  <a:pt x="352" y="217"/>
                  <a:pt x="352" y="217"/>
                </a:cubicBezTo>
                <a:cubicBezTo>
                  <a:pt x="396" y="131"/>
                  <a:pt x="393" y="72"/>
                  <a:pt x="301" y="42"/>
                </a:cubicBezTo>
                <a:cubicBezTo>
                  <a:pt x="287" y="45"/>
                  <a:pt x="270" y="43"/>
                  <a:pt x="259" y="52"/>
                </a:cubicBezTo>
                <a:cubicBezTo>
                  <a:pt x="240" y="68"/>
                  <a:pt x="218" y="114"/>
                  <a:pt x="218" y="114"/>
                </a:cubicBezTo>
                <a:cubicBezTo>
                  <a:pt x="204" y="111"/>
                  <a:pt x="188" y="112"/>
                  <a:pt x="176" y="104"/>
                </a:cubicBezTo>
                <a:cubicBezTo>
                  <a:pt x="137" y="78"/>
                  <a:pt x="172" y="64"/>
                  <a:pt x="145" y="31"/>
                </a:cubicBezTo>
                <a:cubicBezTo>
                  <a:pt x="138" y="23"/>
                  <a:pt x="123" y="28"/>
                  <a:pt x="114" y="21"/>
                </a:cubicBezTo>
                <a:cubicBezTo>
                  <a:pt x="108" y="16"/>
                  <a:pt x="107" y="7"/>
                  <a:pt x="104" y="0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9"/>
          <p:cNvSpPr>
            <a:spLocks/>
          </p:cNvSpPr>
          <p:nvPr/>
        </p:nvSpPr>
        <p:spPr bwMode="auto">
          <a:xfrm>
            <a:off x="7408863" y="3641725"/>
            <a:ext cx="1100137" cy="1311275"/>
          </a:xfrm>
          <a:custGeom>
            <a:avLst/>
            <a:gdLst/>
            <a:ahLst/>
            <a:cxnLst>
              <a:cxn ang="0">
                <a:pos x="248" y="641"/>
              </a:cxn>
              <a:cxn ang="0">
                <a:pos x="268" y="393"/>
              </a:cxn>
              <a:cxn ang="0">
                <a:pos x="237" y="196"/>
              </a:cxn>
              <a:cxn ang="0">
                <a:pos x="258" y="82"/>
              </a:cxn>
              <a:cxn ang="0">
                <a:pos x="289" y="51"/>
              </a:cxn>
              <a:cxn ang="0">
                <a:pos x="351" y="31"/>
              </a:cxn>
              <a:cxn ang="0">
                <a:pos x="382" y="41"/>
              </a:cxn>
              <a:cxn ang="0">
                <a:pos x="424" y="165"/>
              </a:cxn>
              <a:cxn ang="0">
                <a:pos x="455" y="186"/>
              </a:cxn>
              <a:cxn ang="0">
                <a:pos x="537" y="103"/>
              </a:cxn>
              <a:cxn ang="0">
                <a:pos x="579" y="41"/>
              </a:cxn>
              <a:cxn ang="0">
                <a:pos x="589" y="10"/>
              </a:cxn>
              <a:cxn ang="0">
                <a:pos x="651" y="51"/>
              </a:cxn>
              <a:cxn ang="0">
                <a:pos x="693" y="144"/>
              </a:cxn>
              <a:cxn ang="0">
                <a:pos x="662" y="217"/>
              </a:cxn>
              <a:cxn ang="0">
                <a:pos x="599" y="279"/>
              </a:cxn>
              <a:cxn ang="0">
                <a:pos x="630" y="403"/>
              </a:cxn>
              <a:cxn ang="0">
                <a:pos x="662" y="475"/>
              </a:cxn>
              <a:cxn ang="0">
                <a:pos x="682" y="538"/>
              </a:cxn>
              <a:cxn ang="0">
                <a:pos x="620" y="672"/>
              </a:cxn>
              <a:cxn ang="0">
                <a:pos x="320" y="806"/>
              </a:cxn>
              <a:cxn ang="0">
                <a:pos x="186" y="806"/>
              </a:cxn>
              <a:cxn ang="0">
                <a:pos x="20" y="703"/>
              </a:cxn>
              <a:cxn ang="0">
                <a:pos x="51" y="548"/>
              </a:cxn>
              <a:cxn ang="0">
                <a:pos x="155" y="631"/>
              </a:cxn>
              <a:cxn ang="0">
                <a:pos x="248" y="641"/>
              </a:cxn>
            </a:cxnLst>
            <a:rect l="0" t="0" r="r" b="b"/>
            <a:pathLst>
              <a:path w="693" h="826">
                <a:moveTo>
                  <a:pt x="248" y="641"/>
                </a:moveTo>
                <a:cubicBezTo>
                  <a:pt x="297" y="558"/>
                  <a:pt x="303" y="492"/>
                  <a:pt x="268" y="393"/>
                </a:cubicBezTo>
                <a:cubicBezTo>
                  <a:pt x="261" y="323"/>
                  <a:pt x="255" y="263"/>
                  <a:pt x="237" y="196"/>
                </a:cubicBezTo>
                <a:cubicBezTo>
                  <a:pt x="242" y="158"/>
                  <a:pt x="237" y="114"/>
                  <a:pt x="258" y="82"/>
                </a:cubicBezTo>
                <a:cubicBezTo>
                  <a:pt x="266" y="70"/>
                  <a:pt x="276" y="58"/>
                  <a:pt x="289" y="51"/>
                </a:cubicBezTo>
                <a:cubicBezTo>
                  <a:pt x="308" y="41"/>
                  <a:pt x="351" y="31"/>
                  <a:pt x="351" y="31"/>
                </a:cubicBezTo>
                <a:cubicBezTo>
                  <a:pt x="361" y="34"/>
                  <a:pt x="376" y="32"/>
                  <a:pt x="382" y="41"/>
                </a:cubicBezTo>
                <a:cubicBezTo>
                  <a:pt x="401" y="67"/>
                  <a:pt x="412" y="131"/>
                  <a:pt x="424" y="165"/>
                </a:cubicBezTo>
                <a:cubicBezTo>
                  <a:pt x="428" y="177"/>
                  <a:pt x="445" y="179"/>
                  <a:pt x="455" y="186"/>
                </a:cubicBezTo>
                <a:cubicBezTo>
                  <a:pt x="505" y="170"/>
                  <a:pt x="511" y="146"/>
                  <a:pt x="537" y="103"/>
                </a:cubicBezTo>
                <a:cubicBezTo>
                  <a:pt x="550" y="82"/>
                  <a:pt x="579" y="41"/>
                  <a:pt x="579" y="41"/>
                </a:cubicBezTo>
                <a:cubicBezTo>
                  <a:pt x="582" y="31"/>
                  <a:pt x="579" y="15"/>
                  <a:pt x="589" y="10"/>
                </a:cubicBezTo>
                <a:cubicBezTo>
                  <a:pt x="609" y="0"/>
                  <a:pt x="646" y="46"/>
                  <a:pt x="651" y="51"/>
                </a:cubicBezTo>
                <a:cubicBezTo>
                  <a:pt x="663" y="84"/>
                  <a:pt x="681" y="111"/>
                  <a:pt x="693" y="144"/>
                </a:cubicBezTo>
                <a:cubicBezTo>
                  <a:pt x="684" y="178"/>
                  <a:pt x="685" y="191"/>
                  <a:pt x="662" y="217"/>
                </a:cubicBezTo>
                <a:cubicBezTo>
                  <a:pt x="642" y="239"/>
                  <a:pt x="599" y="279"/>
                  <a:pt x="599" y="279"/>
                </a:cubicBezTo>
                <a:cubicBezTo>
                  <a:pt x="577" y="348"/>
                  <a:pt x="565" y="359"/>
                  <a:pt x="630" y="403"/>
                </a:cubicBezTo>
                <a:cubicBezTo>
                  <a:pt x="661" y="449"/>
                  <a:pt x="645" y="418"/>
                  <a:pt x="662" y="475"/>
                </a:cubicBezTo>
                <a:cubicBezTo>
                  <a:pt x="668" y="496"/>
                  <a:pt x="682" y="538"/>
                  <a:pt x="682" y="538"/>
                </a:cubicBezTo>
                <a:cubicBezTo>
                  <a:pt x="670" y="585"/>
                  <a:pt x="647" y="632"/>
                  <a:pt x="620" y="672"/>
                </a:cubicBezTo>
                <a:cubicBezTo>
                  <a:pt x="584" y="821"/>
                  <a:pt x="454" y="799"/>
                  <a:pt x="320" y="806"/>
                </a:cubicBezTo>
                <a:cubicBezTo>
                  <a:pt x="263" y="816"/>
                  <a:pt x="245" y="826"/>
                  <a:pt x="186" y="806"/>
                </a:cubicBezTo>
                <a:cubicBezTo>
                  <a:pt x="128" y="786"/>
                  <a:pt x="76" y="731"/>
                  <a:pt x="20" y="703"/>
                </a:cubicBezTo>
                <a:cubicBezTo>
                  <a:pt x="0" y="642"/>
                  <a:pt x="6" y="593"/>
                  <a:pt x="51" y="548"/>
                </a:cubicBezTo>
                <a:cubicBezTo>
                  <a:pt x="132" y="564"/>
                  <a:pt x="93" y="544"/>
                  <a:pt x="155" y="631"/>
                </a:cubicBezTo>
                <a:cubicBezTo>
                  <a:pt x="173" y="656"/>
                  <a:pt x="217" y="641"/>
                  <a:pt x="248" y="641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0"/>
          <p:cNvSpPr>
            <a:spLocks/>
          </p:cNvSpPr>
          <p:nvPr/>
        </p:nvSpPr>
        <p:spPr bwMode="auto">
          <a:xfrm>
            <a:off x="8001000" y="4187825"/>
            <a:ext cx="279400" cy="446088"/>
          </a:xfrm>
          <a:custGeom>
            <a:avLst/>
            <a:gdLst/>
            <a:ahLst/>
            <a:cxnLst>
              <a:cxn ang="0">
                <a:pos x="31" y="51"/>
              </a:cxn>
              <a:cxn ang="0">
                <a:pos x="0" y="124"/>
              </a:cxn>
              <a:cxn ang="0">
                <a:pos x="114" y="258"/>
              </a:cxn>
              <a:cxn ang="0">
                <a:pos x="145" y="279"/>
              </a:cxn>
              <a:cxn ang="0">
                <a:pos x="176" y="217"/>
              </a:cxn>
              <a:cxn ang="0">
                <a:pos x="73" y="0"/>
              </a:cxn>
              <a:cxn ang="0">
                <a:pos x="42" y="20"/>
              </a:cxn>
              <a:cxn ang="0">
                <a:pos x="31" y="51"/>
              </a:cxn>
            </a:cxnLst>
            <a:rect l="0" t="0" r="r" b="b"/>
            <a:pathLst>
              <a:path w="176" h="281">
                <a:moveTo>
                  <a:pt x="31" y="51"/>
                </a:moveTo>
                <a:cubicBezTo>
                  <a:pt x="29" y="55"/>
                  <a:pt x="0" y="112"/>
                  <a:pt x="0" y="124"/>
                </a:cubicBezTo>
                <a:cubicBezTo>
                  <a:pt x="0" y="193"/>
                  <a:pt x="54" y="239"/>
                  <a:pt x="114" y="258"/>
                </a:cubicBezTo>
                <a:cubicBezTo>
                  <a:pt x="124" y="265"/>
                  <a:pt x="133" y="281"/>
                  <a:pt x="145" y="279"/>
                </a:cubicBezTo>
                <a:cubicBezTo>
                  <a:pt x="160" y="276"/>
                  <a:pt x="173" y="228"/>
                  <a:pt x="176" y="217"/>
                </a:cubicBezTo>
                <a:cubicBezTo>
                  <a:pt x="166" y="134"/>
                  <a:pt x="147" y="48"/>
                  <a:pt x="73" y="0"/>
                </a:cubicBezTo>
                <a:cubicBezTo>
                  <a:pt x="63" y="7"/>
                  <a:pt x="50" y="11"/>
                  <a:pt x="42" y="20"/>
                </a:cubicBezTo>
                <a:cubicBezTo>
                  <a:pt x="35" y="28"/>
                  <a:pt x="31" y="51"/>
                  <a:pt x="31" y="51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3"/>
          <p:cNvGrpSpPr>
            <a:grpSpLocks/>
          </p:cNvGrpSpPr>
          <p:nvPr/>
        </p:nvGrpSpPr>
        <p:grpSpPr bwMode="auto">
          <a:xfrm rot="-5400000">
            <a:off x="-902670" y="3117850"/>
            <a:ext cx="3619500" cy="1295400"/>
            <a:chOff x="1200" y="1200"/>
            <a:chExt cx="3072" cy="816"/>
          </a:xfrm>
        </p:grpSpPr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3936" y="144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3360" y="1392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V="1">
              <a:off x="3360" y="1632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3024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3024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2448" y="134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V="1">
              <a:off x="2448" y="1392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2448" y="1344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2448" y="187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2112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2112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1536" y="134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 flipV="1">
              <a:off x="1536" y="1392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1536" y="1344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V="1">
              <a:off x="1536" y="187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39"/>
            <p:cNvSpPr>
              <a:spLocks noChangeArrowheads="1"/>
            </p:cNvSpPr>
            <p:nvPr/>
          </p:nvSpPr>
          <p:spPr bwMode="auto">
            <a:xfrm>
              <a:off x="1200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0"/>
            <p:cNvSpPr>
              <a:spLocks noChangeArrowheads="1"/>
            </p:cNvSpPr>
            <p:nvPr/>
          </p:nvSpPr>
          <p:spPr bwMode="auto">
            <a:xfrm>
              <a:off x="1200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43" name="Object 41"/>
          <p:cNvGraphicFramePr>
            <a:graphicFrameLocks noChangeAspect="1"/>
          </p:cNvGraphicFramePr>
          <p:nvPr/>
        </p:nvGraphicFramePr>
        <p:xfrm>
          <a:off x="718168" y="1957388"/>
          <a:ext cx="388937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680" imgH="164880" progId="Equation.3">
                  <p:embed/>
                </p:oleObj>
              </mc:Choice>
              <mc:Fallback>
                <p:oleObj name="Equation" r:id="rId2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168" y="1957388"/>
                        <a:ext cx="388937" cy="455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2"/>
          <p:cNvGraphicFramePr>
            <a:graphicFrameLocks noChangeAspect="1"/>
          </p:cNvGraphicFramePr>
          <p:nvPr/>
        </p:nvGraphicFramePr>
        <p:xfrm>
          <a:off x="335580" y="5041900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280" imgH="215640" progId="Equation.3">
                  <p:embed/>
                </p:oleObj>
              </mc:Choice>
              <mc:Fallback>
                <p:oleObj name="Equation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580" y="5041900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3"/>
          <p:cNvGraphicFramePr>
            <a:graphicFrameLocks noChangeAspect="1"/>
          </p:cNvGraphicFramePr>
          <p:nvPr/>
        </p:nvGraphicFramePr>
        <p:xfrm>
          <a:off x="1072180" y="5035550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4880" imgH="215640" progId="Equation.3">
                  <p:embed/>
                </p:oleObj>
              </mc:Choice>
              <mc:Fallback>
                <p:oleObj name="Equation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2180" y="5035550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A63F367-03DF-45A4-BD2D-716C37F2234D}"/>
                  </a:ext>
                </a:extLst>
              </p14:cNvPr>
              <p14:cNvContentPartPr/>
              <p14:nvPr/>
            </p14:nvContentPartPr>
            <p14:xfrm>
              <a:off x="1879560" y="2654280"/>
              <a:ext cx="2184840" cy="2661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A63F367-03DF-45A4-BD2D-716C37F223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70200" y="2644920"/>
                <a:ext cx="2203560" cy="267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2730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Multi-Class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2895601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2612391" y="3067050"/>
            <a:ext cx="764540" cy="62484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16200000" flipH="1">
            <a:off x="3298190" y="3006090"/>
            <a:ext cx="764540" cy="74675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4486910" y="1817370"/>
            <a:ext cx="764540" cy="312419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Hidden Layer</a:t>
            </a:r>
          </a:p>
        </p:txBody>
      </p:sp>
      <p:sp>
        <p:nvSpPr>
          <p:cNvPr id="40" name="Connector 39"/>
          <p:cNvSpPr/>
          <p:nvPr/>
        </p:nvSpPr>
        <p:spPr>
          <a:xfrm>
            <a:off x="5135880" y="2107565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K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2" name="TextBox 12"/>
          <p:cNvSpPr txBox="1">
            <a:spLocks noChangeArrowheads="1"/>
          </p:cNvSpPr>
          <p:nvPr/>
        </p:nvSpPr>
        <p:spPr bwMode="auto">
          <a:xfrm>
            <a:off x="4165600" y="22098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/>
              <a:t>…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5547360" y="2930527"/>
            <a:ext cx="883920" cy="83121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0800000" flipV="1">
            <a:off x="4053839" y="2931320"/>
            <a:ext cx="1494316" cy="830422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 flipV="1">
            <a:off x="2682241" y="2931320"/>
            <a:ext cx="2865915" cy="83042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6BF851B-0C33-4935-9011-BFEA8840C542}"/>
                  </a:ext>
                </a:extLst>
              </p14:cNvPr>
              <p14:cNvContentPartPr/>
              <p14:nvPr/>
            </p14:nvContentPartPr>
            <p14:xfrm>
              <a:off x="1835280" y="1384200"/>
              <a:ext cx="6909120" cy="5296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6BF851B-0C33-4935-9011-BFEA8840C5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5920" y="1374840"/>
                <a:ext cx="6927840" cy="531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591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Deeper Networks</a:t>
            </a:r>
          </a:p>
        </p:txBody>
      </p:sp>
      <p:sp>
        <p:nvSpPr>
          <p:cNvPr id="45" name="Content Placeholder 4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Next lecture: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sp>
        <p:nvSpPr>
          <p:cNvPr id="17" name="Connector 16"/>
          <p:cNvSpPr/>
          <p:nvPr/>
        </p:nvSpPr>
        <p:spPr>
          <a:xfrm>
            <a:off x="3033291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8" name="Connector 17"/>
          <p:cNvSpPr/>
          <p:nvPr/>
        </p:nvSpPr>
        <p:spPr>
          <a:xfrm>
            <a:off x="352512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9" name="Connector 18"/>
          <p:cNvSpPr/>
          <p:nvPr/>
        </p:nvSpPr>
        <p:spPr>
          <a:xfrm>
            <a:off x="3866902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0" name="Connector 19"/>
          <p:cNvSpPr/>
          <p:nvPr/>
        </p:nvSpPr>
        <p:spPr>
          <a:xfrm>
            <a:off x="4783875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1" name="Connector 20"/>
          <p:cNvSpPr/>
          <p:nvPr/>
        </p:nvSpPr>
        <p:spPr>
          <a:xfrm>
            <a:off x="6159333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Connector 21"/>
          <p:cNvSpPr/>
          <p:nvPr/>
        </p:nvSpPr>
        <p:spPr>
          <a:xfrm>
            <a:off x="4617152" y="3888762"/>
            <a:ext cx="450150" cy="45015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Connector 22"/>
          <p:cNvSpPr/>
          <p:nvPr/>
        </p:nvSpPr>
        <p:spPr>
          <a:xfrm>
            <a:off x="427537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Connector 23"/>
          <p:cNvSpPr/>
          <p:nvPr/>
        </p:nvSpPr>
        <p:spPr>
          <a:xfrm>
            <a:off x="5575805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025621" y="4810271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575805" y="5878682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/>
              <a:t>…</a:t>
            </a:r>
          </a:p>
        </p:txBody>
      </p:sp>
      <p:cxnSp>
        <p:nvCxnSpPr>
          <p:cNvPr id="27" name="Straight Connector 26"/>
          <p:cNvCxnSpPr>
            <a:stCxn id="18" idx="4"/>
            <a:endCxn id="17" idx="0"/>
          </p:cNvCxnSpPr>
          <p:nvPr/>
        </p:nvCxnSpPr>
        <p:spPr>
          <a:xfrm rot="5400000">
            <a:off x="3195151" y="5270472"/>
            <a:ext cx="618261" cy="4918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4"/>
            <a:endCxn id="19" idx="0"/>
          </p:cNvCxnSpPr>
          <p:nvPr/>
        </p:nvCxnSpPr>
        <p:spPr>
          <a:xfrm rot="16200000" flipH="1">
            <a:off x="3611956" y="5345497"/>
            <a:ext cx="618261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  <a:endCxn id="20" idx="0"/>
          </p:cNvCxnSpPr>
          <p:nvPr/>
        </p:nvCxnSpPr>
        <p:spPr>
          <a:xfrm rot="16200000" flipH="1">
            <a:off x="4070442" y="4887011"/>
            <a:ext cx="618261" cy="12587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4"/>
            <a:endCxn id="21" idx="0"/>
          </p:cNvCxnSpPr>
          <p:nvPr/>
        </p:nvCxnSpPr>
        <p:spPr>
          <a:xfrm rot="16200000" flipH="1">
            <a:off x="4758172" y="4199282"/>
            <a:ext cx="618261" cy="263421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4"/>
            <a:endCxn id="19" idx="0"/>
          </p:cNvCxnSpPr>
          <p:nvPr/>
        </p:nvCxnSpPr>
        <p:spPr>
          <a:xfrm rot="5400000">
            <a:off x="3987081" y="5312153"/>
            <a:ext cx="618261" cy="40846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4"/>
            <a:endCxn id="20" idx="0"/>
          </p:cNvCxnSpPr>
          <p:nvPr/>
        </p:nvCxnSpPr>
        <p:spPr>
          <a:xfrm rot="16200000" flipH="1">
            <a:off x="4445567" y="5262136"/>
            <a:ext cx="618261" cy="5085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4"/>
            <a:endCxn id="21" idx="0"/>
          </p:cNvCxnSpPr>
          <p:nvPr/>
        </p:nvCxnSpPr>
        <p:spPr>
          <a:xfrm rot="16200000" flipH="1">
            <a:off x="5133297" y="4574407"/>
            <a:ext cx="618261" cy="188396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4" idx="4"/>
            <a:endCxn id="17" idx="0"/>
          </p:cNvCxnSpPr>
          <p:nvPr/>
        </p:nvCxnSpPr>
        <p:spPr>
          <a:xfrm rot="5400000">
            <a:off x="4220492" y="4245130"/>
            <a:ext cx="618261" cy="2542514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4"/>
            <a:endCxn id="17" idx="0"/>
          </p:cNvCxnSpPr>
          <p:nvPr/>
        </p:nvCxnSpPr>
        <p:spPr>
          <a:xfrm rot="5400000">
            <a:off x="3570276" y="4895347"/>
            <a:ext cx="618261" cy="12420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4"/>
            <a:endCxn id="19" idx="0"/>
          </p:cNvCxnSpPr>
          <p:nvPr/>
        </p:nvCxnSpPr>
        <p:spPr>
          <a:xfrm rot="5400000">
            <a:off x="4637298" y="4661936"/>
            <a:ext cx="618261" cy="17089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4"/>
            <a:endCxn id="20" idx="0"/>
          </p:cNvCxnSpPr>
          <p:nvPr/>
        </p:nvCxnSpPr>
        <p:spPr>
          <a:xfrm rot="5400000">
            <a:off x="5095784" y="5120422"/>
            <a:ext cx="618261" cy="7919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4"/>
            <a:endCxn id="21" idx="0"/>
          </p:cNvCxnSpPr>
          <p:nvPr/>
        </p:nvCxnSpPr>
        <p:spPr>
          <a:xfrm rot="16200000" flipH="1">
            <a:off x="5783513" y="5224623"/>
            <a:ext cx="618261" cy="583528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2" idx="4"/>
            <a:endCxn id="18" idx="0"/>
          </p:cNvCxnSpPr>
          <p:nvPr/>
        </p:nvCxnSpPr>
        <p:spPr>
          <a:xfrm rot="5400000">
            <a:off x="4087115" y="4001994"/>
            <a:ext cx="418195" cy="10920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2" idx="4"/>
            <a:endCxn id="23" idx="0"/>
          </p:cNvCxnSpPr>
          <p:nvPr/>
        </p:nvCxnSpPr>
        <p:spPr>
          <a:xfrm rot="5400000">
            <a:off x="4462240" y="4377119"/>
            <a:ext cx="418195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2" idx="4"/>
            <a:endCxn id="24" idx="0"/>
          </p:cNvCxnSpPr>
          <p:nvPr/>
        </p:nvCxnSpPr>
        <p:spPr>
          <a:xfrm rot="16200000" flipH="1">
            <a:off x="5112456" y="4068683"/>
            <a:ext cx="418195" cy="9586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74"/>
          <p:cNvSpPr txBox="1">
            <a:spLocks noChangeArrowheads="1"/>
          </p:cNvSpPr>
          <p:nvPr/>
        </p:nvSpPr>
        <p:spPr bwMode="auto">
          <a:xfrm>
            <a:off x="2515062" y="3991573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283041" y="595056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Input</a:t>
            </a:r>
          </a:p>
        </p:txBody>
      </p:sp>
      <p:sp>
        <p:nvSpPr>
          <p:cNvPr id="44" name="TextBox 76"/>
          <p:cNvSpPr txBox="1">
            <a:spLocks noChangeArrowheads="1"/>
          </p:cNvSpPr>
          <p:nvPr/>
        </p:nvSpPr>
        <p:spPr bwMode="auto">
          <a:xfrm>
            <a:off x="2274705" y="4882148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1</a:t>
            </a:r>
          </a:p>
        </p:txBody>
      </p:sp>
    </p:spTree>
    <p:extLst>
      <p:ext uri="{BB962C8B-B14F-4D97-AF65-F5344CB8AC3E}">
        <p14:creationId xmlns:p14="http://schemas.microsoft.com/office/powerpoint/2010/main" val="2649875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gradient ascent for linear classifiers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605023" y="1274789"/>
            <a:ext cx="4445195" cy="5446686"/>
            <a:chOff x="4902395" y="1274789"/>
            <a:chExt cx="4445195" cy="5446686"/>
          </a:xfrm>
        </p:grpSpPr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4902395" y="1274789"/>
              <a:ext cx="4445195" cy="54466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/>
                <a:t>Use a differentiable function instead: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99569" y="3022686"/>
              <a:ext cx="4240645" cy="2822679"/>
            </a:xfrm>
            <a:prstGeom prst="rect">
              <a:avLst/>
            </a:prstGeom>
          </p:spPr>
        </p:pic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02295783"/>
                </p:ext>
              </p:extLst>
            </p:nvPr>
          </p:nvGraphicFramePr>
          <p:xfrm>
            <a:off x="5788375" y="5735222"/>
            <a:ext cx="2798762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206500" imgH="393700" progId="Equation.3">
                    <p:embed/>
                  </p:oleObj>
                </mc:Choice>
                <mc:Fallback>
                  <p:oleObj name="Equation" r:id="rId3" imgW="12065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8375" y="5735222"/>
                          <a:ext cx="2798762" cy="914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579" y="2116815"/>
              <a:ext cx="3552593" cy="653437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92425" y="1274789"/>
            <a:ext cx="4324350" cy="5446685"/>
            <a:chOff x="363105" y="1212358"/>
            <a:chExt cx="4324350" cy="5446685"/>
          </a:xfrm>
        </p:grpSpPr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363105" y="1212358"/>
              <a:ext cx="4324350" cy="5446685"/>
            </a:xfrm>
            <a:prstGeom prst="rect">
              <a:avLst/>
            </a:prstGeom>
            <a:solidFill>
              <a:srgbClr val="E17B7C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/>
                <a:t>This decision function isn’t differentiable: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700" y="3235366"/>
              <a:ext cx="3173845" cy="254756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968248" y="5782934"/>
              <a:ext cx="802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sign(x</a:t>
              </a:r>
              <a:r>
                <a:rPr lang="en-US" dirty="0"/>
                <a:t>)</a:t>
              </a:r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06" y="2230809"/>
              <a:ext cx="2766585" cy="4422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861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Deeper Networks</a:t>
            </a:r>
          </a:p>
        </p:txBody>
      </p:sp>
      <p:sp>
        <p:nvSpPr>
          <p:cNvPr id="67" name="Content Placeholder 4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Next lecture: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sp>
        <p:nvSpPr>
          <p:cNvPr id="17" name="Connector 16"/>
          <p:cNvSpPr/>
          <p:nvPr/>
        </p:nvSpPr>
        <p:spPr>
          <a:xfrm>
            <a:off x="3033291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8" name="Connector 17"/>
          <p:cNvSpPr/>
          <p:nvPr/>
        </p:nvSpPr>
        <p:spPr>
          <a:xfrm>
            <a:off x="352512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9" name="Connector 18"/>
          <p:cNvSpPr/>
          <p:nvPr/>
        </p:nvSpPr>
        <p:spPr>
          <a:xfrm>
            <a:off x="3866902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0" name="Connector 19"/>
          <p:cNvSpPr/>
          <p:nvPr/>
        </p:nvSpPr>
        <p:spPr>
          <a:xfrm>
            <a:off x="4783875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1" name="Connector 20"/>
          <p:cNvSpPr/>
          <p:nvPr/>
        </p:nvSpPr>
        <p:spPr>
          <a:xfrm>
            <a:off x="6159333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Connector 22"/>
          <p:cNvSpPr/>
          <p:nvPr/>
        </p:nvSpPr>
        <p:spPr>
          <a:xfrm>
            <a:off x="427537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Connector 23"/>
          <p:cNvSpPr/>
          <p:nvPr/>
        </p:nvSpPr>
        <p:spPr>
          <a:xfrm>
            <a:off x="5575805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025621" y="4810270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575805" y="5878681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/>
              <a:t>…</a:t>
            </a:r>
          </a:p>
        </p:txBody>
      </p:sp>
      <p:cxnSp>
        <p:nvCxnSpPr>
          <p:cNvPr id="27" name="Straight Connector 26"/>
          <p:cNvCxnSpPr>
            <a:stCxn id="18" idx="4"/>
            <a:endCxn id="17" idx="0"/>
          </p:cNvCxnSpPr>
          <p:nvPr/>
        </p:nvCxnSpPr>
        <p:spPr>
          <a:xfrm rot="5400000">
            <a:off x="3195151" y="5270472"/>
            <a:ext cx="618261" cy="4918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4"/>
            <a:endCxn id="19" idx="0"/>
          </p:cNvCxnSpPr>
          <p:nvPr/>
        </p:nvCxnSpPr>
        <p:spPr>
          <a:xfrm rot="16200000" flipH="1">
            <a:off x="3611956" y="5345497"/>
            <a:ext cx="618261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  <a:endCxn id="20" idx="0"/>
          </p:cNvCxnSpPr>
          <p:nvPr/>
        </p:nvCxnSpPr>
        <p:spPr>
          <a:xfrm rot="16200000" flipH="1">
            <a:off x="4070442" y="4887011"/>
            <a:ext cx="618261" cy="12587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4"/>
            <a:endCxn id="21" idx="0"/>
          </p:cNvCxnSpPr>
          <p:nvPr/>
        </p:nvCxnSpPr>
        <p:spPr>
          <a:xfrm rot="16200000" flipH="1">
            <a:off x="4758172" y="4199282"/>
            <a:ext cx="618261" cy="263421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4"/>
            <a:endCxn id="19" idx="0"/>
          </p:cNvCxnSpPr>
          <p:nvPr/>
        </p:nvCxnSpPr>
        <p:spPr>
          <a:xfrm rot="5400000">
            <a:off x="3987081" y="5312153"/>
            <a:ext cx="618261" cy="40846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4"/>
            <a:endCxn id="20" idx="0"/>
          </p:cNvCxnSpPr>
          <p:nvPr/>
        </p:nvCxnSpPr>
        <p:spPr>
          <a:xfrm rot="16200000" flipH="1">
            <a:off x="4445567" y="5262136"/>
            <a:ext cx="618261" cy="5085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4"/>
            <a:endCxn id="21" idx="0"/>
          </p:cNvCxnSpPr>
          <p:nvPr/>
        </p:nvCxnSpPr>
        <p:spPr>
          <a:xfrm rot="16200000" flipH="1">
            <a:off x="5133297" y="4574407"/>
            <a:ext cx="618261" cy="188396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4" idx="4"/>
            <a:endCxn id="17" idx="0"/>
          </p:cNvCxnSpPr>
          <p:nvPr/>
        </p:nvCxnSpPr>
        <p:spPr>
          <a:xfrm rot="5400000">
            <a:off x="4220492" y="4245130"/>
            <a:ext cx="618261" cy="2542514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4"/>
            <a:endCxn id="17" idx="0"/>
          </p:cNvCxnSpPr>
          <p:nvPr/>
        </p:nvCxnSpPr>
        <p:spPr>
          <a:xfrm rot="5400000">
            <a:off x="3570276" y="4895347"/>
            <a:ext cx="618261" cy="12420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4"/>
            <a:endCxn id="19" idx="0"/>
          </p:cNvCxnSpPr>
          <p:nvPr/>
        </p:nvCxnSpPr>
        <p:spPr>
          <a:xfrm rot="5400000">
            <a:off x="4637298" y="4661936"/>
            <a:ext cx="618261" cy="17089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4"/>
            <a:endCxn id="20" idx="0"/>
          </p:cNvCxnSpPr>
          <p:nvPr/>
        </p:nvCxnSpPr>
        <p:spPr>
          <a:xfrm rot="5400000">
            <a:off x="5095784" y="5120422"/>
            <a:ext cx="618261" cy="7919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4"/>
            <a:endCxn id="21" idx="0"/>
          </p:cNvCxnSpPr>
          <p:nvPr/>
        </p:nvCxnSpPr>
        <p:spPr>
          <a:xfrm rot="16200000" flipH="1">
            <a:off x="5783513" y="5224623"/>
            <a:ext cx="618261" cy="583528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283041" y="595056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Input</a:t>
            </a:r>
          </a:p>
        </p:txBody>
      </p:sp>
      <p:sp>
        <p:nvSpPr>
          <p:cNvPr id="44" name="TextBox 76"/>
          <p:cNvSpPr txBox="1">
            <a:spLocks noChangeArrowheads="1"/>
          </p:cNvSpPr>
          <p:nvPr/>
        </p:nvSpPr>
        <p:spPr bwMode="auto">
          <a:xfrm>
            <a:off x="2274705" y="4882148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1</a:t>
            </a:r>
          </a:p>
        </p:txBody>
      </p:sp>
      <p:sp>
        <p:nvSpPr>
          <p:cNvPr id="45" name="Connector 44"/>
          <p:cNvSpPr/>
          <p:nvPr/>
        </p:nvSpPr>
        <p:spPr>
          <a:xfrm>
            <a:off x="353345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46" name="Connector 45"/>
          <p:cNvSpPr/>
          <p:nvPr/>
        </p:nvSpPr>
        <p:spPr>
          <a:xfrm>
            <a:off x="4625488" y="2832039"/>
            <a:ext cx="450150" cy="45015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7" name="Connector 46"/>
          <p:cNvSpPr/>
          <p:nvPr/>
        </p:nvSpPr>
        <p:spPr>
          <a:xfrm>
            <a:off x="428370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48" name="Connector 47"/>
          <p:cNvSpPr/>
          <p:nvPr/>
        </p:nvSpPr>
        <p:spPr>
          <a:xfrm>
            <a:off x="5565185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E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033957" y="3753547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cxnSp>
        <p:nvCxnSpPr>
          <p:cNvPr id="50" name="Straight Connector 49"/>
          <p:cNvCxnSpPr>
            <a:stCxn id="45" idx="4"/>
            <a:endCxn id="18" idx="0"/>
          </p:cNvCxnSpPr>
          <p:nvPr/>
        </p:nvCxnSpPr>
        <p:spPr>
          <a:xfrm flipH="1">
            <a:off x="375019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5" idx="4"/>
            <a:endCxn id="23" idx="0"/>
          </p:cNvCxnSpPr>
          <p:nvPr/>
        </p:nvCxnSpPr>
        <p:spPr>
          <a:xfrm>
            <a:off x="3758533" y="4150534"/>
            <a:ext cx="741914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5" idx="4"/>
            <a:endCxn id="24" idx="0"/>
          </p:cNvCxnSpPr>
          <p:nvPr/>
        </p:nvCxnSpPr>
        <p:spPr>
          <a:xfrm>
            <a:off x="3758533" y="4150534"/>
            <a:ext cx="204234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7" idx="4"/>
            <a:endCxn id="23" idx="0"/>
          </p:cNvCxnSpPr>
          <p:nvPr/>
        </p:nvCxnSpPr>
        <p:spPr>
          <a:xfrm flipH="1">
            <a:off x="450044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7" idx="4"/>
            <a:endCxn id="24" idx="0"/>
          </p:cNvCxnSpPr>
          <p:nvPr/>
        </p:nvCxnSpPr>
        <p:spPr>
          <a:xfrm>
            <a:off x="4508783" y="4150534"/>
            <a:ext cx="129209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8" idx="4"/>
            <a:endCxn id="18" idx="0"/>
          </p:cNvCxnSpPr>
          <p:nvPr/>
        </p:nvCxnSpPr>
        <p:spPr>
          <a:xfrm flipH="1">
            <a:off x="3750197" y="4150534"/>
            <a:ext cx="204006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7" idx="4"/>
            <a:endCxn id="18" idx="0"/>
          </p:cNvCxnSpPr>
          <p:nvPr/>
        </p:nvCxnSpPr>
        <p:spPr>
          <a:xfrm flipH="1">
            <a:off x="3750197" y="4150534"/>
            <a:ext cx="75858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8" idx="4"/>
            <a:endCxn id="23" idx="0"/>
          </p:cNvCxnSpPr>
          <p:nvPr/>
        </p:nvCxnSpPr>
        <p:spPr>
          <a:xfrm flipH="1">
            <a:off x="4500447" y="4150534"/>
            <a:ext cx="128981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8" idx="4"/>
            <a:endCxn id="24" idx="0"/>
          </p:cNvCxnSpPr>
          <p:nvPr/>
        </p:nvCxnSpPr>
        <p:spPr>
          <a:xfrm>
            <a:off x="5790260" y="4150534"/>
            <a:ext cx="10620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6" idx="4"/>
          </p:cNvCxnSpPr>
          <p:nvPr/>
        </p:nvCxnSpPr>
        <p:spPr>
          <a:xfrm rot="5400000">
            <a:off x="4095451" y="2945271"/>
            <a:ext cx="418195" cy="10920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6" idx="4"/>
          </p:cNvCxnSpPr>
          <p:nvPr/>
        </p:nvCxnSpPr>
        <p:spPr>
          <a:xfrm rot="5400000">
            <a:off x="4470576" y="3320396"/>
            <a:ext cx="418195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46" idx="4"/>
          </p:cNvCxnSpPr>
          <p:nvPr/>
        </p:nvCxnSpPr>
        <p:spPr>
          <a:xfrm rot="16200000" flipH="1">
            <a:off x="5120792" y="3011960"/>
            <a:ext cx="418195" cy="9586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74"/>
          <p:cNvSpPr txBox="1">
            <a:spLocks noChangeArrowheads="1"/>
          </p:cNvSpPr>
          <p:nvPr/>
        </p:nvSpPr>
        <p:spPr bwMode="auto">
          <a:xfrm>
            <a:off x="2523398" y="293485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66" name="TextBox 76"/>
          <p:cNvSpPr txBox="1">
            <a:spLocks noChangeArrowheads="1"/>
          </p:cNvSpPr>
          <p:nvPr/>
        </p:nvSpPr>
        <p:spPr bwMode="auto">
          <a:xfrm>
            <a:off x="2283041" y="3825425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2</a:t>
            </a:r>
          </a:p>
        </p:txBody>
      </p:sp>
    </p:spTree>
    <p:extLst>
      <p:ext uri="{BB962C8B-B14F-4D97-AF65-F5344CB8AC3E}">
        <p14:creationId xmlns:p14="http://schemas.microsoft.com/office/powerpoint/2010/main" val="1518276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Deeper Networks</a:t>
            </a:r>
          </a:p>
        </p:txBody>
      </p:sp>
      <p:sp>
        <p:nvSpPr>
          <p:cNvPr id="83" name="Content Placeholder 44"/>
          <p:cNvSpPr>
            <a:spLocks noGrp="1"/>
          </p:cNvSpPr>
          <p:nvPr>
            <p:ph idx="1"/>
          </p:nvPr>
        </p:nvSpPr>
        <p:spPr>
          <a:xfrm>
            <a:off x="457199" y="1600200"/>
            <a:ext cx="2576092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lecture: Making the neural networks deeper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sp>
        <p:nvSpPr>
          <p:cNvPr id="17" name="Connector 16"/>
          <p:cNvSpPr/>
          <p:nvPr/>
        </p:nvSpPr>
        <p:spPr>
          <a:xfrm>
            <a:off x="3033291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8" name="Connector 17"/>
          <p:cNvSpPr/>
          <p:nvPr/>
        </p:nvSpPr>
        <p:spPr>
          <a:xfrm>
            <a:off x="352512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9" name="Connector 18"/>
          <p:cNvSpPr/>
          <p:nvPr/>
        </p:nvSpPr>
        <p:spPr>
          <a:xfrm>
            <a:off x="3866902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0" name="Connector 19"/>
          <p:cNvSpPr/>
          <p:nvPr/>
        </p:nvSpPr>
        <p:spPr>
          <a:xfrm>
            <a:off x="4783875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1" name="Connector 20"/>
          <p:cNvSpPr/>
          <p:nvPr/>
        </p:nvSpPr>
        <p:spPr>
          <a:xfrm>
            <a:off x="6159333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Connector 22"/>
          <p:cNvSpPr/>
          <p:nvPr/>
        </p:nvSpPr>
        <p:spPr>
          <a:xfrm>
            <a:off x="427537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Connector 23"/>
          <p:cNvSpPr/>
          <p:nvPr/>
        </p:nvSpPr>
        <p:spPr>
          <a:xfrm>
            <a:off x="5575805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025621" y="4810270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575805" y="5878681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/>
              <a:t>…</a:t>
            </a:r>
          </a:p>
        </p:txBody>
      </p:sp>
      <p:cxnSp>
        <p:nvCxnSpPr>
          <p:cNvPr id="27" name="Straight Connector 26"/>
          <p:cNvCxnSpPr>
            <a:stCxn id="18" idx="4"/>
            <a:endCxn id="17" idx="0"/>
          </p:cNvCxnSpPr>
          <p:nvPr/>
        </p:nvCxnSpPr>
        <p:spPr>
          <a:xfrm rot="5400000">
            <a:off x="3195151" y="5270472"/>
            <a:ext cx="618261" cy="4918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4"/>
            <a:endCxn id="19" idx="0"/>
          </p:cNvCxnSpPr>
          <p:nvPr/>
        </p:nvCxnSpPr>
        <p:spPr>
          <a:xfrm rot="16200000" flipH="1">
            <a:off x="3611956" y="5345497"/>
            <a:ext cx="618261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  <a:endCxn id="20" idx="0"/>
          </p:cNvCxnSpPr>
          <p:nvPr/>
        </p:nvCxnSpPr>
        <p:spPr>
          <a:xfrm rot="16200000" flipH="1">
            <a:off x="4070442" y="4887011"/>
            <a:ext cx="618261" cy="12587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4"/>
            <a:endCxn id="21" idx="0"/>
          </p:cNvCxnSpPr>
          <p:nvPr/>
        </p:nvCxnSpPr>
        <p:spPr>
          <a:xfrm rot="16200000" flipH="1">
            <a:off x="4758172" y="4199282"/>
            <a:ext cx="618261" cy="263421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4"/>
            <a:endCxn id="19" idx="0"/>
          </p:cNvCxnSpPr>
          <p:nvPr/>
        </p:nvCxnSpPr>
        <p:spPr>
          <a:xfrm rot="5400000">
            <a:off x="3987081" y="5312153"/>
            <a:ext cx="618261" cy="40846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4"/>
            <a:endCxn id="20" idx="0"/>
          </p:cNvCxnSpPr>
          <p:nvPr/>
        </p:nvCxnSpPr>
        <p:spPr>
          <a:xfrm rot="16200000" flipH="1">
            <a:off x="4445567" y="5262136"/>
            <a:ext cx="618261" cy="5085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4"/>
            <a:endCxn id="21" idx="0"/>
          </p:cNvCxnSpPr>
          <p:nvPr/>
        </p:nvCxnSpPr>
        <p:spPr>
          <a:xfrm rot="16200000" flipH="1">
            <a:off x="5133297" y="4574407"/>
            <a:ext cx="618261" cy="188396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4" idx="4"/>
            <a:endCxn id="17" idx="0"/>
          </p:cNvCxnSpPr>
          <p:nvPr/>
        </p:nvCxnSpPr>
        <p:spPr>
          <a:xfrm rot="5400000">
            <a:off x="4220492" y="4245130"/>
            <a:ext cx="618261" cy="2542514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4"/>
            <a:endCxn id="17" idx="0"/>
          </p:cNvCxnSpPr>
          <p:nvPr/>
        </p:nvCxnSpPr>
        <p:spPr>
          <a:xfrm rot="5400000">
            <a:off x="3570276" y="4895347"/>
            <a:ext cx="618261" cy="12420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4"/>
            <a:endCxn id="19" idx="0"/>
          </p:cNvCxnSpPr>
          <p:nvPr/>
        </p:nvCxnSpPr>
        <p:spPr>
          <a:xfrm rot="5400000">
            <a:off x="4637298" y="4661936"/>
            <a:ext cx="618261" cy="17089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4"/>
            <a:endCxn id="20" idx="0"/>
          </p:cNvCxnSpPr>
          <p:nvPr/>
        </p:nvCxnSpPr>
        <p:spPr>
          <a:xfrm rot="5400000">
            <a:off x="5095784" y="5120422"/>
            <a:ext cx="618261" cy="7919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4"/>
            <a:endCxn id="21" idx="0"/>
          </p:cNvCxnSpPr>
          <p:nvPr/>
        </p:nvCxnSpPr>
        <p:spPr>
          <a:xfrm rot="16200000" flipH="1">
            <a:off x="5783513" y="5224623"/>
            <a:ext cx="618261" cy="583528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283041" y="595056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Input</a:t>
            </a:r>
          </a:p>
        </p:txBody>
      </p:sp>
      <p:sp>
        <p:nvSpPr>
          <p:cNvPr id="44" name="TextBox 76"/>
          <p:cNvSpPr txBox="1">
            <a:spLocks noChangeArrowheads="1"/>
          </p:cNvSpPr>
          <p:nvPr/>
        </p:nvSpPr>
        <p:spPr bwMode="auto">
          <a:xfrm>
            <a:off x="2274705" y="4882148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1</a:t>
            </a:r>
          </a:p>
        </p:txBody>
      </p:sp>
      <p:sp>
        <p:nvSpPr>
          <p:cNvPr id="45" name="Connector 44"/>
          <p:cNvSpPr/>
          <p:nvPr/>
        </p:nvSpPr>
        <p:spPr>
          <a:xfrm>
            <a:off x="353345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47" name="Connector 46"/>
          <p:cNvSpPr/>
          <p:nvPr/>
        </p:nvSpPr>
        <p:spPr>
          <a:xfrm>
            <a:off x="428370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48" name="Connector 47"/>
          <p:cNvSpPr/>
          <p:nvPr/>
        </p:nvSpPr>
        <p:spPr>
          <a:xfrm>
            <a:off x="5565185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E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033957" y="3753547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cxnSp>
        <p:nvCxnSpPr>
          <p:cNvPr id="50" name="Straight Connector 49"/>
          <p:cNvCxnSpPr>
            <a:stCxn id="45" idx="4"/>
            <a:endCxn id="18" idx="0"/>
          </p:cNvCxnSpPr>
          <p:nvPr/>
        </p:nvCxnSpPr>
        <p:spPr>
          <a:xfrm flipH="1">
            <a:off x="375019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5" idx="4"/>
            <a:endCxn id="23" idx="0"/>
          </p:cNvCxnSpPr>
          <p:nvPr/>
        </p:nvCxnSpPr>
        <p:spPr>
          <a:xfrm>
            <a:off x="3758533" y="4150534"/>
            <a:ext cx="741914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5" idx="4"/>
            <a:endCxn id="24" idx="0"/>
          </p:cNvCxnSpPr>
          <p:nvPr/>
        </p:nvCxnSpPr>
        <p:spPr>
          <a:xfrm>
            <a:off x="3758533" y="4150534"/>
            <a:ext cx="204234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7" idx="4"/>
            <a:endCxn id="23" idx="0"/>
          </p:cNvCxnSpPr>
          <p:nvPr/>
        </p:nvCxnSpPr>
        <p:spPr>
          <a:xfrm flipH="1">
            <a:off x="450044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7" idx="4"/>
            <a:endCxn id="24" idx="0"/>
          </p:cNvCxnSpPr>
          <p:nvPr/>
        </p:nvCxnSpPr>
        <p:spPr>
          <a:xfrm>
            <a:off x="4508783" y="4150534"/>
            <a:ext cx="129209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8" idx="4"/>
            <a:endCxn id="18" idx="0"/>
          </p:cNvCxnSpPr>
          <p:nvPr/>
        </p:nvCxnSpPr>
        <p:spPr>
          <a:xfrm flipH="1">
            <a:off x="3750197" y="4150534"/>
            <a:ext cx="204006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7" idx="4"/>
            <a:endCxn id="18" idx="0"/>
          </p:cNvCxnSpPr>
          <p:nvPr/>
        </p:nvCxnSpPr>
        <p:spPr>
          <a:xfrm flipH="1">
            <a:off x="3750197" y="4150534"/>
            <a:ext cx="75858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8" idx="4"/>
            <a:endCxn id="23" idx="0"/>
          </p:cNvCxnSpPr>
          <p:nvPr/>
        </p:nvCxnSpPr>
        <p:spPr>
          <a:xfrm flipH="1">
            <a:off x="4500447" y="4150534"/>
            <a:ext cx="128981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8" idx="4"/>
            <a:endCxn id="24" idx="0"/>
          </p:cNvCxnSpPr>
          <p:nvPr/>
        </p:nvCxnSpPr>
        <p:spPr>
          <a:xfrm>
            <a:off x="5790260" y="4150534"/>
            <a:ext cx="10620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76"/>
          <p:cNvSpPr txBox="1">
            <a:spLocks noChangeArrowheads="1"/>
          </p:cNvSpPr>
          <p:nvPr/>
        </p:nvSpPr>
        <p:spPr bwMode="auto">
          <a:xfrm>
            <a:off x="2283041" y="3825425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2</a:t>
            </a:r>
          </a:p>
        </p:txBody>
      </p:sp>
      <p:sp>
        <p:nvSpPr>
          <p:cNvPr id="53" name="Connector 52"/>
          <p:cNvSpPr/>
          <p:nvPr/>
        </p:nvSpPr>
        <p:spPr>
          <a:xfrm>
            <a:off x="3523055" y="2643661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6" name="Connector 55"/>
          <p:cNvSpPr/>
          <p:nvPr/>
        </p:nvSpPr>
        <p:spPr>
          <a:xfrm>
            <a:off x="4615085" y="1775316"/>
            <a:ext cx="450150" cy="45015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Connector 60"/>
          <p:cNvSpPr/>
          <p:nvPr/>
        </p:nvSpPr>
        <p:spPr>
          <a:xfrm>
            <a:off x="4273305" y="2643661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67" name="Connector 66"/>
          <p:cNvSpPr/>
          <p:nvPr/>
        </p:nvSpPr>
        <p:spPr>
          <a:xfrm>
            <a:off x="5554782" y="2643661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F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023554" y="2696824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cxnSp>
        <p:nvCxnSpPr>
          <p:cNvPr id="69" name="Straight Connector 68"/>
          <p:cNvCxnSpPr>
            <a:stCxn id="53" idx="4"/>
          </p:cNvCxnSpPr>
          <p:nvPr/>
        </p:nvCxnSpPr>
        <p:spPr>
          <a:xfrm flipH="1">
            <a:off x="3739794" y="3093811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3" idx="4"/>
          </p:cNvCxnSpPr>
          <p:nvPr/>
        </p:nvCxnSpPr>
        <p:spPr>
          <a:xfrm>
            <a:off x="3748130" y="3093811"/>
            <a:ext cx="741914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3" idx="4"/>
          </p:cNvCxnSpPr>
          <p:nvPr/>
        </p:nvCxnSpPr>
        <p:spPr>
          <a:xfrm>
            <a:off x="3748130" y="3093811"/>
            <a:ext cx="204234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1" idx="4"/>
          </p:cNvCxnSpPr>
          <p:nvPr/>
        </p:nvCxnSpPr>
        <p:spPr>
          <a:xfrm flipH="1">
            <a:off x="4490044" y="3093811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1" idx="4"/>
          </p:cNvCxnSpPr>
          <p:nvPr/>
        </p:nvCxnSpPr>
        <p:spPr>
          <a:xfrm>
            <a:off x="4498380" y="3093811"/>
            <a:ext cx="129209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7" idx="4"/>
          </p:cNvCxnSpPr>
          <p:nvPr/>
        </p:nvCxnSpPr>
        <p:spPr>
          <a:xfrm flipH="1">
            <a:off x="3739794" y="3093811"/>
            <a:ext cx="204006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1" idx="4"/>
          </p:cNvCxnSpPr>
          <p:nvPr/>
        </p:nvCxnSpPr>
        <p:spPr>
          <a:xfrm flipH="1">
            <a:off x="3739794" y="3093811"/>
            <a:ext cx="75858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7" idx="4"/>
          </p:cNvCxnSpPr>
          <p:nvPr/>
        </p:nvCxnSpPr>
        <p:spPr>
          <a:xfrm flipH="1">
            <a:off x="4490044" y="3093811"/>
            <a:ext cx="128981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7" idx="4"/>
          </p:cNvCxnSpPr>
          <p:nvPr/>
        </p:nvCxnSpPr>
        <p:spPr>
          <a:xfrm>
            <a:off x="5779857" y="3093811"/>
            <a:ext cx="10620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6" idx="4"/>
          </p:cNvCxnSpPr>
          <p:nvPr/>
        </p:nvCxnSpPr>
        <p:spPr>
          <a:xfrm rot="5400000">
            <a:off x="4085048" y="1888548"/>
            <a:ext cx="418195" cy="10920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6" idx="4"/>
          </p:cNvCxnSpPr>
          <p:nvPr/>
        </p:nvCxnSpPr>
        <p:spPr>
          <a:xfrm rot="5400000">
            <a:off x="4460173" y="2263673"/>
            <a:ext cx="418195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6" idx="4"/>
          </p:cNvCxnSpPr>
          <p:nvPr/>
        </p:nvCxnSpPr>
        <p:spPr>
          <a:xfrm rot="16200000" flipH="1">
            <a:off x="5110389" y="1955237"/>
            <a:ext cx="418195" cy="9586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74"/>
          <p:cNvSpPr txBox="1">
            <a:spLocks noChangeArrowheads="1"/>
          </p:cNvSpPr>
          <p:nvPr/>
        </p:nvSpPr>
        <p:spPr bwMode="auto">
          <a:xfrm>
            <a:off x="2512995" y="1878127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82" name="TextBox 76"/>
          <p:cNvSpPr txBox="1">
            <a:spLocks noChangeArrowheads="1"/>
          </p:cNvSpPr>
          <p:nvPr/>
        </p:nvSpPr>
        <p:spPr bwMode="auto">
          <a:xfrm>
            <a:off x="2272638" y="2768702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A18649E-1908-4D00-9D3E-B80630422A20}"/>
                  </a:ext>
                </a:extLst>
              </p14:cNvPr>
              <p14:cNvContentPartPr/>
              <p14:nvPr/>
            </p14:nvContentPartPr>
            <p14:xfrm>
              <a:off x="2959200" y="2006640"/>
              <a:ext cx="6000840" cy="3289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A18649E-1908-4D00-9D3E-B80630422A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9840" y="1997280"/>
                <a:ext cx="6019560" cy="33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7262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Levels of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3385350" cy="4343400"/>
          </a:xfrm>
        </p:spPr>
        <p:txBody>
          <a:bodyPr/>
          <a:lstStyle/>
          <a:p>
            <a:r>
              <a:rPr lang="en-US" dirty="0"/>
              <a:t>We don’t know the “right” levels of abstraction</a:t>
            </a:r>
          </a:p>
          <a:p>
            <a:r>
              <a:rPr lang="en-US" dirty="0"/>
              <a:t>So let the model figure it out!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25" y="1444532"/>
            <a:ext cx="4656926" cy="5095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0857"/>
            <a:ext cx="46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from </a:t>
            </a:r>
            <a:r>
              <a:rPr lang="en-US" dirty="0" err="1"/>
              <a:t>Honglak</a:t>
            </a:r>
            <a:r>
              <a:rPr lang="en-US" dirty="0"/>
              <a:t> Lee (NIPS 2010)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896EE0E-2A72-4420-B837-7751A98AA1F4}"/>
                  </a:ext>
                </a:extLst>
              </p14:cNvPr>
              <p14:cNvContentPartPr/>
              <p14:nvPr/>
            </p14:nvContentPartPr>
            <p14:xfrm>
              <a:off x="5962680" y="1504800"/>
              <a:ext cx="2756160" cy="4794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896EE0E-2A72-4420-B837-7751A98AA1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53320" y="1495440"/>
                <a:ext cx="2774880" cy="481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013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Levels of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3385350" cy="4343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Face Recognition:</a:t>
            </a:r>
          </a:p>
          <a:p>
            <a:pPr lvl="1"/>
            <a:r>
              <a:rPr lang="en-US" dirty="0"/>
              <a:t>Deep Network can build up increasingly higher levels of abstraction</a:t>
            </a:r>
          </a:p>
          <a:p>
            <a:pPr lvl="1"/>
            <a:r>
              <a:rPr lang="en-US" dirty="0"/>
              <a:t>Lines, parts, regions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25" y="1444532"/>
            <a:ext cx="4656926" cy="5095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0857"/>
            <a:ext cx="46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from </a:t>
            </a:r>
            <a:r>
              <a:rPr lang="en-US" dirty="0" err="1"/>
              <a:t>Honglak</a:t>
            </a:r>
            <a:r>
              <a:rPr lang="en-US" dirty="0"/>
              <a:t> Lee (NIPS 2010)</a:t>
            </a:r>
          </a:p>
        </p:txBody>
      </p:sp>
    </p:spTree>
    <p:extLst>
      <p:ext uri="{BB962C8B-B14F-4D97-AF65-F5344CB8AC3E}">
        <p14:creationId xmlns:p14="http://schemas.microsoft.com/office/powerpoint/2010/main" val="3718004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Levels of Abstraction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7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625" y="1444532"/>
            <a:ext cx="4656926" cy="5095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0857"/>
            <a:ext cx="46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from </a:t>
            </a:r>
            <a:r>
              <a:rPr lang="en-US" dirty="0" err="1"/>
              <a:t>Honglak</a:t>
            </a:r>
            <a:r>
              <a:rPr lang="en-US" dirty="0"/>
              <a:t> Lee (NIPS 2010)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8229" y="1708627"/>
            <a:ext cx="4336845" cy="4500352"/>
            <a:chOff x="2272638" y="1775316"/>
            <a:chExt cx="4336845" cy="4500352"/>
          </a:xfrm>
        </p:grpSpPr>
        <p:sp>
          <p:nvSpPr>
            <p:cNvPr id="68" name="Connector 67"/>
            <p:cNvSpPr/>
            <p:nvPr/>
          </p:nvSpPr>
          <p:spPr>
            <a:xfrm>
              <a:off x="3033291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69" name="Connector 68"/>
            <p:cNvSpPr/>
            <p:nvPr/>
          </p:nvSpPr>
          <p:spPr>
            <a:xfrm>
              <a:off x="3525122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0" name="Connector 69"/>
            <p:cNvSpPr/>
            <p:nvPr/>
          </p:nvSpPr>
          <p:spPr>
            <a:xfrm>
              <a:off x="3866902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1" name="Connector 70"/>
            <p:cNvSpPr/>
            <p:nvPr/>
          </p:nvSpPr>
          <p:spPr>
            <a:xfrm>
              <a:off x="4783875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72" name="Connector 71"/>
            <p:cNvSpPr/>
            <p:nvPr/>
          </p:nvSpPr>
          <p:spPr>
            <a:xfrm>
              <a:off x="6159333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3" name="Connector 72"/>
            <p:cNvSpPr/>
            <p:nvPr/>
          </p:nvSpPr>
          <p:spPr>
            <a:xfrm>
              <a:off x="4275372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4" name="Connector 73"/>
            <p:cNvSpPr/>
            <p:nvPr/>
          </p:nvSpPr>
          <p:spPr>
            <a:xfrm>
              <a:off x="5575805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TextBox 74"/>
            <p:cNvSpPr txBox="1">
              <a:spLocks noChangeArrowheads="1"/>
            </p:cNvSpPr>
            <p:nvPr/>
          </p:nvSpPr>
          <p:spPr bwMode="auto">
            <a:xfrm>
              <a:off x="5025621" y="4810270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575805" y="5878681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/>
                <a:t>…</a:t>
              </a:r>
            </a:p>
          </p:txBody>
        </p:sp>
        <p:cxnSp>
          <p:nvCxnSpPr>
            <p:cNvPr id="77" name="Straight Connector 76"/>
            <p:cNvCxnSpPr>
              <a:stCxn id="69" idx="4"/>
              <a:endCxn id="68" idx="0"/>
            </p:cNvCxnSpPr>
            <p:nvPr/>
          </p:nvCxnSpPr>
          <p:spPr>
            <a:xfrm rot="5400000">
              <a:off x="3195151" y="5270472"/>
              <a:ext cx="618261" cy="4918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69" idx="4"/>
              <a:endCxn id="70" idx="0"/>
            </p:cNvCxnSpPr>
            <p:nvPr/>
          </p:nvCxnSpPr>
          <p:spPr>
            <a:xfrm rot="16200000" flipH="1">
              <a:off x="3611956" y="5345497"/>
              <a:ext cx="618261" cy="3417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69" idx="4"/>
              <a:endCxn id="71" idx="0"/>
            </p:cNvCxnSpPr>
            <p:nvPr/>
          </p:nvCxnSpPr>
          <p:spPr>
            <a:xfrm rot="16200000" flipH="1">
              <a:off x="4070442" y="4887011"/>
              <a:ext cx="618261" cy="12587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69" idx="4"/>
              <a:endCxn id="72" idx="0"/>
            </p:cNvCxnSpPr>
            <p:nvPr/>
          </p:nvCxnSpPr>
          <p:spPr>
            <a:xfrm rot="16200000" flipH="1">
              <a:off x="4758172" y="4199282"/>
              <a:ext cx="618261" cy="263421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73" idx="4"/>
              <a:endCxn id="70" idx="0"/>
            </p:cNvCxnSpPr>
            <p:nvPr/>
          </p:nvCxnSpPr>
          <p:spPr>
            <a:xfrm rot="5400000">
              <a:off x="3987081" y="5312153"/>
              <a:ext cx="618261" cy="408469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73" idx="4"/>
              <a:endCxn id="71" idx="0"/>
            </p:cNvCxnSpPr>
            <p:nvPr/>
          </p:nvCxnSpPr>
          <p:spPr>
            <a:xfrm rot="16200000" flipH="1">
              <a:off x="4445567" y="5262136"/>
              <a:ext cx="618261" cy="50850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73" idx="4"/>
              <a:endCxn id="72" idx="0"/>
            </p:cNvCxnSpPr>
            <p:nvPr/>
          </p:nvCxnSpPr>
          <p:spPr>
            <a:xfrm rot="16200000" flipH="1">
              <a:off x="5133297" y="4574407"/>
              <a:ext cx="618261" cy="188396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4" idx="4"/>
              <a:endCxn id="68" idx="0"/>
            </p:cNvCxnSpPr>
            <p:nvPr/>
          </p:nvCxnSpPr>
          <p:spPr>
            <a:xfrm rot="5400000">
              <a:off x="4220492" y="4245130"/>
              <a:ext cx="618261" cy="254251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3" idx="4"/>
              <a:endCxn id="68" idx="0"/>
            </p:cNvCxnSpPr>
            <p:nvPr/>
          </p:nvCxnSpPr>
          <p:spPr>
            <a:xfrm rot="5400000">
              <a:off x="3570276" y="4895347"/>
              <a:ext cx="618261" cy="12420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74" idx="4"/>
              <a:endCxn id="70" idx="0"/>
            </p:cNvCxnSpPr>
            <p:nvPr/>
          </p:nvCxnSpPr>
          <p:spPr>
            <a:xfrm rot="5400000">
              <a:off x="4637298" y="4661936"/>
              <a:ext cx="618261" cy="170890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74" idx="4"/>
              <a:endCxn id="71" idx="0"/>
            </p:cNvCxnSpPr>
            <p:nvPr/>
          </p:nvCxnSpPr>
          <p:spPr>
            <a:xfrm rot="5400000">
              <a:off x="5095784" y="5120422"/>
              <a:ext cx="618261" cy="7919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72" idx="0"/>
            </p:cNvCxnSpPr>
            <p:nvPr/>
          </p:nvCxnSpPr>
          <p:spPr>
            <a:xfrm rot="16200000" flipH="1">
              <a:off x="5783513" y="5224623"/>
              <a:ext cx="618261" cy="58352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75"/>
            <p:cNvSpPr txBox="1">
              <a:spLocks noChangeArrowheads="1"/>
            </p:cNvSpPr>
            <p:nvPr/>
          </p:nvSpPr>
          <p:spPr bwMode="auto">
            <a:xfrm>
              <a:off x="2283041" y="5950560"/>
              <a:ext cx="70856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/>
                <a:t>Input</a:t>
              </a:r>
            </a:p>
          </p:txBody>
        </p:sp>
        <p:sp>
          <p:nvSpPr>
            <p:cNvPr id="90" name="TextBox 76"/>
            <p:cNvSpPr txBox="1">
              <a:spLocks noChangeArrowheads="1"/>
            </p:cNvSpPr>
            <p:nvPr/>
          </p:nvSpPr>
          <p:spPr bwMode="auto">
            <a:xfrm>
              <a:off x="2274705" y="4882148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Layer 1</a:t>
              </a:r>
            </a:p>
          </p:txBody>
        </p:sp>
        <p:sp>
          <p:nvSpPr>
            <p:cNvPr id="91" name="Connector 90"/>
            <p:cNvSpPr/>
            <p:nvPr/>
          </p:nvSpPr>
          <p:spPr>
            <a:xfrm>
              <a:off x="3533458" y="3700384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92" name="Connector 91"/>
            <p:cNvSpPr/>
            <p:nvPr/>
          </p:nvSpPr>
          <p:spPr>
            <a:xfrm>
              <a:off x="4283708" y="3700384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3" name="Connector 92"/>
            <p:cNvSpPr/>
            <p:nvPr/>
          </p:nvSpPr>
          <p:spPr>
            <a:xfrm>
              <a:off x="5565185" y="3700384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r>
                <a:rPr lang="en-US" sz="10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E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5033957" y="3753547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cxnSp>
          <p:nvCxnSpPr>
            <p:cNvPr id="95" name="Straight Connector 94"/>
            <p:cNvCxnSpPr>
              <a:stCxn id="91" idx="4"/>
              <a:endCxn id="69" idx="0"/>
            </p:cNvCxnSpPr>
            <p:nvPr/>
          </p:nvCxnSpPr>
          <p:spPr>
            <a:xfrm flipH="1">
              <a:off x="3750197" y="4150534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91" idx="4"/>
              <a:endCxn id="73" idx="0"/>
            </p:cNvCxnSpPr>
            <p:nvPr/>
          </p:nvCxnSpPr>
          <p:spPr>
            <a:xfrm>
              <a:off x="3758533" y="4150534"/>
              <a:ext cx="741914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91" idx="4"/>
              <a:endCxn id="74" idx="0"/>
            </p:cNvCxnSpPr>
            <p:nvPr/>
          </p:nvCxnSpPr>
          <p:spPr>
            <a:xfrm>
              <a:off x="3758533" y="4150534"/>
              <a:ext cx="204234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2" idx="4"/>
              <a:endCxn id="73" idx="0"/>
            </p:cNvCxnSpPr>
            <p:nvPr/>
          </p:nvCxnSpPr>
          <p:spPr>
            <a:xfrm flipH="1">
              <a:off x="4500447" y="4150534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92" idx="4"/>
              <a:endCxn id="74" idx="0"/>
            </p:cNvCxnSpPr>
            <p:nvPr/>
          </p:nvCxnSpPr>
          <p:spPr>
            <a:xfrm>
              <a:off x="4508783" y="4150534"/>
              <a:ext cx="129209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3" idx="4"/>
              <a:endCxn id="69" idx="0"/>
            </p:cNvCxnSpPr>
            <p:nvPr/>
          </p:nvCxnSpPr>
          <p:spPr>
            <a:xfrm flipH="1">
              <a:off x="3750197" y="4150534"/>
              <a:ext cx="204006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92" idx="4"/>
              <a:endCxn id="69" idx="0"/>
            </p:cNvCxnSpPr>
            <p:nvPr/>
          </p:nvCxnSpPr>
          <p:spPr>
            <a:xfrm flipH="1">
              <a:off x="3750197" y="4150534"/>
              <a:ext cx="75858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3" idx="4"/>
              <a:endCxn id="73" idx="0"/>
            </p:cNvCxnSpPr>
            <p:nvPr/>
          </p:nvCxnSpPr>
          <p:spPr>
            <a:xfrm flipH="1">
              <a:off x="4500447" y="4150534"/>
              <a:ext cx="128981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93" idx="4"/>
              <a:endCxn id="74" idx="0"/>
            </p:cNvCxnSpPr>
            <p:nvPr/>
          </p:nvCxnSpPr>
          <p:spPr>
            <a:xfrm>
              <a:off x="5790260" y="4150534"/>
              <a:ext cx="10620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76"/>
            <p:cNvSpPr txBox="1">
              <a:spLocks noChangeArrowheads="1"/>
            </p:cNvSpPr>
            <p:nvPr/>
          </p:nvSpPr>
          <p:spPr bwMode="auto">
            <a:xfrm>
              <a:off x="2283041" y="3825425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Layer 2</a:t>
              </a:r>
            </a:p>
          </p:txBody>
        </p:sp>
        <p:sp>
          <p:nvSpPr>
            <p:cNvPr id="105" name="Connector 104"/>
            <p:cNvSpPr/>
            <p:nvPr/>
          </p:nvSpPr>
          <p:spPr>
            <a:xfrm>
              <a:off x="3523055" y="2643661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06" name="Connector 105"/>
            <p:cNvSpPr/>
            <p:nvPr/>
          </p:nvSpPr>
          <p:spPr>
            <a:xfrm>
              <a:off x="4615085" y="1775316"/>
              <a:ext cx="450150" cy="45015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7" name="Connector 106"/>
            <p:cNvSpPr/>
            <p:nvPr/>
          </p:nvSpPr>
          <p:spPr>
            <a:xfrm>
              <a:off x="4273305" y="2643661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08" name="Connector 107"/>
            <p:cNvSpPr/>
            <p:nvPr/>
          </p:nvSpPr>
          <p:spPr>
            <a:xfrm>
              <a:off x="5554782" y="2643661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  <a:r>
                <a:rPr lang="en-US" sz="10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F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9" name="TextBox 108"/>
            <p:cNvSpPr txBox="1">
              <a:spLocks noChangeArrowheads="1"/>
            </p:cNvSpPr>
            <p:nvPr/>
          </p:nvSpPr>
          <p:spPr bwMode="auto">
            <a:xfrm>
              <a:off x="5023554" y="2696824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cxnSp>
          <p:nvCxnSpPr>
            <p:cNvPr id="110" name="Straight Connector 109"/>
            <p:cNvCxnSpPr>
              <a:stCxn id="105" idx="4"/>
            </p:cNvCxnSpPr>
            <p:nvPr/>
          </p:nvCxnSpPr>
          <p:spPr>
            <a:xfrm flipH="1">
              <a:off x="3739794" y="3093811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5" idx="4"/>
            </p:cNvCxnSpPr>
            <p:nvPr/>
          </p:nvCxnSpPr>
          <p:spPr>
            <a:xfrm>
              <a:off x="3748130" y="3093811"/>
              <a:ext cx="741914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5" idx="4"/>
            </p:cNvCxnSpPr>
            <p:nvPr/>
          </p:nvCxnSpPr>
          <p:spPr>
            <a:xfrm>
              <a:off x="3748130" y="3093811"/>
              <a:ext cx="204234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07" idx="4"/>
            </p:cNvCxnSpPr>
            <p:nvPr/>
          </p:nvCxnSpPr>
          <p:spPr>
            <a:xfrm flipH="1">
              <a:off x="4490044" y="3093811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07" idx="4"/>
            </p:cNvCxnSpPr>
            <p:nvPr/>
          </p:nvCxnSpPr>
          <p:spPr>
            <a:xfrm>
              <a:off x="4498380" y="3093811"/>
              <a:ext cx="129209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08" idx="4"/>
            </p:cNvCxnSpPr>
            <p:nvPr/>
          </p:nvCxnSpPr>
          <p:spPr>
            <a:xfrm flipH="1">
              <a:off x="3739794" y="3093811"/>
              <a:ext cx="204006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07" idx="4"/>
            </p:cNvCxnSpPr>
            <p:nvPr/>
          </p:nvCxnSpPr>
          <p:spPr>
            <a:xfrm flipH="1">
              <a:off x="3739794" y="3093811"/>
              <a:ext cx="75858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8" idx="4"/>
            </p:cNvCxnSpPr>
            <p:nvPr/>
          </p:nvCxnSpPr>
          <p:spPr>
            <a:xfrm flipH="1">
              <a:off x="4490044" y="3093811"/>
              <a:ext cx="128981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08" idx="4"/>
            </p:cNvCxnSpPr>
            <p:nvPr/>
          </p:nvCxnSpPr>
          <p:spPr>
            <a:xfrm>
              <a:off x="5779857" y="3093811"/>
              <a:ext cx="10620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06" idx="4"/>
            </p:cNvCxnSpPr>
            <p:nvPr/>
          </p:nvCxnSpPr>
          <p:spPr>
            <a:xfrm rot="5400000">
              <a:off x="4085048" y="1888548"/>
              <a:ext cx="418195" cy="10920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06" idx="4"/>
            </p:cNvCxnSpPr>
            <p:nvPr/>
          </p:nvCxnSpPr>
          <p:spPr>
            <a:xfrm rot="5400000">
              <a:off x="4460173" y="2263673"/>
              <a:ext cx="418195" cy="3417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06" idx="4"/>
            </p:cNvCxnSpPr>
            <p:nvPr/>
          </p:nvCxnSpPr>
          <p:spPr>
            <a:xfrm rot="16200000" flipH="1">
              <a:off x="5110389" y="1955237"/>
              <a:ext cx="418195" cy="9586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74"/>
            <p:cNvSpPr txBox="1">
              <a:spLocks noChangeArrowheads="1"/>
            </p:cNvSpPr>
            <p:nvPr/>
          </p:nvSpPr>
          <p:spPr bwMode="auto">
            <a:xfrm>
              <a:off x="2512995" y="1878127"/>
              <a:ext cx="70856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000" dirty="0"/>
                <a:t>Output</a:t>
              </a:r>
            </a:p>
          </p:txBody>
        </p:sp>
        <p:sp>
          <p:nvSpPr>
            <p:cNvPr id="123" name="TextBox 76"/>
            <p:cNvSpPr txBox="1">
              <a:spLocks noChangeArrowheads="1"/>
            </p:cNvSpPr>
            <p:nvPr/>
          </p:nvSpPr>
          <p:spPr bwMode="auto">
            <a:xfrm>
              <a:off x="2272638" y="2768702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Layer 3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1C7617F-84C2-416C-8E63-60C2224B52A3}"/>
                  </a:ext>
                </a:extLst>
              </p14:cNvPr>
              <p14:cNvContentPartPr/>
              <p14:nvPr/>
            </p14:nvContentPartPr>
            <p14:xfrm>
              <a:off x="2889360" y="6369120"/>
              <a:ext cx="1187640" cy="444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1C7617F-84C2-416C-8E63-60C2224B52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0000" y="6359760"/>
                <a:ext cx="1206360" cy="46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21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492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Network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Even for a basic Neural Network, there are many design decisions to make: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# of hidden layers (depth)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# of units per hidden layer (width)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Type of activation function (nonlinearity)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Form of objective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171A316-1F2D-441A-8C13-3DE866D7BC75}"/>
                  </a:ext>
                </a:extLst>
              </p14:cNvPr>
              <p14:cNvContentPartPr/>
              <p14:nvPr/>
            </p14:nvContentPartPr>
            <p14:xfrm>
              <a:off x="3016080" y="2279520"/>
              <a:ext cx="5188320" cy="2210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171A316-1F2D-441A-8C13-3DE866D7BC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06720" y="2270160"/>
                <a:ext cx="5207040" cy="222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54190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112030" y="1500883"/>
            <a:ext cx="3246207" cy="75024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Neural Network with sigmoid activation functions</a:t>
            </a:r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18" y="1500884"/>
            <a:ext cx="3280042" cy="52091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D179924-A913-4CE6-B82E-FB7640B282A4}"/>
                  </a:ext>
                </a:extLst>
              </p14:cNvPr>
              <p14:cNvContentPartPr/>
              <p14:nvPr/>
            </p14:nvContentPartPr>
            <p14:xfrm>
              <a:off x="3403440" y="1028520"/>
              <a:ext cx="4553640" cy="1943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D179924-A913-4CE6-B82E-FB7640B282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4080" y="1019160"/>
                <a:ext cx="4572360" cy="196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1820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112030" y="1500883"/>
            <a:ext cx="3246207" cy="75024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Neural Network with arbitrary nonlinear activation functions</a:t>
            </a:r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18" y="1480682"/>
            <a:ext cx="3344069" cy="52407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085E0BE-8353-4DB3-B012-6C09638824B5}"/>
                  </a:ext>
                </a:extLst>
              </p14:cNvPr>
              <p14:cNvContentPartPr/>
              <p14:nvPr/>
            </p14:nvContentPartPr>
            <p14:xfrm>
              <a:off x="1149480" y="946080"/>
              <a:ext cx="7797960" cy="5423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085E0BE-8353-4DB3-B012-6C09638824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0120" y="936720"/>
                <a:ext cx="7816680" cy="544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6456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4482613" y="4567479"/>
            <a:ext cx="4620310" cy="152535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018" y="1210760"/>
            <a:ext cx="3967782" cy="50448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 far, we’ve assumed that the activation function (nonlinearity) is always the sigmoid function…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9828" y="1274789"/>
            <a:ext cx="4445195" cy="5446686"/>
            <a:chOff x="4902395" y="1274789"/>
            <a:chExt cx="4445195" cy="5446686"/>
          </a:xfrm>
        </p:grpSpPr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4902395" y="1274789"/>
              <a:ext cx="4445195" cy="54466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/>
                <a:t>Sigmoid / Logistic Function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9569" y="3022686"/>
              <a:ext cx="4240645" cy="2822679"/>
            </a:xfrm>
            <a:prstGeom prst="rect">
              <a:avLst/>
            </a:prstGeom>
          </p:spPr>
        </p:pic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3963567"/>
                </p:ext>
              </p:extLst>
            </p:nvPr>
          </p:nvGraphicFramePr>
          <p:xfrm>
            <a:off x="5864202" y="1940053"/>
            <a:ext cx="2798762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206500" imgH="393700" progId="Equation.3">
                    <p:embed/>
                  </p:oleObj>
                </mc:Choice>
                <mc:Fallback>
                  <p:oleObj name="Equation" r:id="rId4" imgW="12065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4202" y="1940053"/>
                          <a:ext cx="2798762" cy="914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D975910-6B30-474A-A2BC-B92692F9CD07}"/>
                  </a:ext>
                </a:extLst>
              </p14:cNvPr>
              <p14:cNvContentPartPr/>
              <p14:nvPr/>
            </p14:nvContentPartPr>
            <p14:xfrm>
              <a:off x="2641680" y="1676520"/>
              <a:ext cx="1225800" cy="184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D975910-6B30-474A-A2BC-B92692F9CD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32320" y="1667160"/>
                <a:ext cx="1244520" cy="20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65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gradient ascent for linear classifiers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605023" y="1274789"/>
            <a:ext cx="4445195" cy="5446686"/>
            <a:chOff x="4902395" y="1274789"/>
            <a:chExt cx="4445195" cy="5446686"/>
          </a:xfrm>
        </p:grpSpPr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4902395" y="1274789"/>
              <a:ext cx="4445195" cy="54466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/>
                <a:t>Use a differentiable function instead: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99569" y="3022686"/>
              <a:ext cx="4240645" cy="2822679"/>
            </a:xfrm>
            <a:prstGeom prst="rect">
              <a:avLst/>
            </a:prstGeom>
          </p:spPr>
        </p:pic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82678915"/>
                </p:ext>
              </p:extLst>
            </p:nvPr>
          </p:nvGraphicFramePr>
          <p:xfrm>
            <a:off x="5788375" y="5735222"/>
            <a:ext cx="2798762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206500" imgH="393700" progId="Equation.3">
                    <p:embed/>
                  </p:oleObj>
                </mc:Choice>
                <mc:Fallback>
                  <p:oleObj name="Equation" r:id="rId3" imgW="12065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8375" y="5735222"/>
                          <a:ext cx="2798762" cy="914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579" y="2116815"/>
              <a:ext cx="3552593" cy="653437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92425" y="1274789"/>
            <a:ext cx="4324350" cy="5446685"/>
            <a:chOff x="363105" y="1212358"/>
            <a:chExt cx="4324350" cy="5446685"/>
          </a:xfrm>
        </p:grpSpPr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363105" y="1212358"/>
              <a:ext cx="4324350" cy="5446685"/>
            </a:xfrm>
            <a:prstGeom prst="rect">
              <a:avLst/>
            </a:prstGeom>
            <a:solidFill>
              <a:srgbClr val="E17B7C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/>
                <a:t>This decision function isn’t differentiable: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700" y="3235366"/>
              <a:ext cx="3173845" cy="254756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968248" y="5782934"/>
              <a:ext cx="802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sign(x</a:t>
              </a:r>
              <a:r>
                <a:rPr lang="en-US" dirty="0"/>
                <a:t>)</a:t>
              </a:r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06" y="2230809"/>
              <a:ext cx="2766585" cy="442242"/>
            </a:xfrm>
            <a:prstGeom prst="rect">
              <a:avLst/>
            </a:prstGeom>
          </p:spPr>
        </p:pic>
      </p:grpSp>
      <p:sp>
        <p:nvSpPr>
          <p:cNvPr id="14" name="&quot;No&quot; Symbol 13"/>
          <p:cNvSpPr/>
          <p:nvPr/>
        </p:nvSpPr>
        <p:spPr>
          <a:xfrm>
            <a:off x="774700" y="3250134"/>
            <a:ext cx="3312391" cy="3120984"/>
          </a:xfrm>
          <a:prstGeom prst="noSmoking">
            <a:avLst/>
          </a:prstGeom>
          <a:solidFill>
            <a:srgbClr val="FF0000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94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648700" cy="3731514"/>
          </a:xfrm>
        </p:spPr>
        <p:txBody>
          <a:bodyPr>
            <a:normAutofit/>
          </a:bodyPr>
          <a:lstStyle/>
          <a:p>
            <a:r>
              <a:rPr lang="en-US" dirty="0"/>
              <a:t>A new change: modifying the nonlinearity</a:t>
            </a:r>
          </a:p>
          <a:p>
            <a:pPr lvl="1"/>
            <a:r>
              <a:rPr lang="en-US" dirty="0"/>
              <a:t>The logistic is not widely used in modern ANNs</a:t>
            </a:r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3747163" y="5147559"/>
            <a:ext cx="5180937" cy="17104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7687" y="2832971"/>
            <a:ext cx="1957182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Alternate 1: </a:t>
            </a:r>
            <a:r>
              <a:rPr lang="en-US" sz="2400" dirty="0" err="1"/>
              <a:t>tanh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807687" y="3840596"/>
            <a:ext cx="412041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Like logistic function but shifted to range [-1, +1]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683302"/>
            <a:ext cx="4200549" cy="23145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A7248FC-D2CE-402E-8D48-BDF3BDCF3DC9}"/>
                  </a:ext>
                </a:extLst>
              </p14:cNvPr>
              <p14:cNvContentPartPr/>
              <p14:nvPr/>
            </p14:nvContentPartPr>
            <p14:xfrm>
              <a:off x="584280" y="2959200"/>
              <a:ext cx="1689480" cy="32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A7248FC-D2CE-402E-8D48-BDF3BDCF3D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920" y="2949840"/>
                <a:ext cx="1708200" cy="5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8693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03 at 3.47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321"/>
            <a:ext cx="9144000" cy="2231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9547" y="1554955"/>
            <a:ext cx="1504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Stats 2010</a:t>
            </a:r>
          </a:p>
        </p:txBody>
      </p:sp>
      <p:pic>
        <p:nvPicPr>
          <p:cNvPr id="2" name="Picture 1" descr="Screen Shot 2016-04-03 at 3.5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6" y="1742875"/>
            <a:ext cx="6261100" cy="4686300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6941016" y="4342828"/>
            <a:ext cx="536168" cy="82321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77184" y="4242025"/>
            <a:ext cx="1666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sigmoid </a:t>
            </a:r>
            <a:br>
              <a:rPr lang="en-US" dirty="0"/>
            </a:br>
            <a:r>
              <a:rPr lang="en-US" dirty="0"/>
              <a:t>vs. </a:t>
            </a:r>
            <a:br>
              <a:rPr lang="en-US" dirty="0"/>
            </a:br>
            <a:r>
              <a:rPr lang="en-US" dirty="0" err="1"/>
              <a:t>tanh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25119" y="2357542"/>
            <a:ext cx="80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depth 4</a:t>
            </a:r>
            <a:r>
              <a:rPr lang="en-US" dirty="0"/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Figure from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Glorot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Bentio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(2010)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76481CB-C6D4-40F2-8725-EF93B59FE007}"/>
                  </a:ext>
                </a:extLst>
              </p14:cNvPr>
              <p14:cNvContentPartPr/>
              <p14:nvPr/>
            </p14:nvContentPartPr>
            <p14:xfrm>
              <a:off x="-1041480" y="1504800"/>
              <a:ext cx="9595440" cy="5175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76481CB-C6D4-40F2-8725-EF93B59FE0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50840" y="1495440"/>
                <a:ext cx="9614160" cy="519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14678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648700" cy="3731514"/>
          </a:xfrm>
        </p:spPr>
        <p:txBody>
          <a:bodyPr>
            <a:normAutofit/>
          </a:bodyPr>
          <a:lstStyle/>
          <a:p>
            <a:r>
              <a:rPr lang="en-US" dirty="0"/>
              <a:t>A new change: modifying the nonlinearity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often used in vision tasks</a:t>
            </a:r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3747163" y="5147559"/>
            <a:ext cx="5180937" cy="17104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97527" y="2832971"/>
            <a:ext cx="445581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Alternate 2: rectified linear unit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7527" y="3542563"/>
            <a:ext cx="4630573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Linear with a cutoff at zero</a:t>
            </a:r>
          </a:p>
          <a:p>
            <a:endParaRPr lang="en-US" sz="2400" dirty="0"/>
          </a:p>
          <a:p>
            <a:r>
              <a:rPr lang="en-US" sz="2400" dirty="0"/>
              <a:t>(Implementation: clip the gradient when you pass zero)</a:t>
            </a:r>
          </a:p>
        </p:txBody>
      </p:sp>
      <p:pic>
        <p:nvPicPr>
          <p:cNvPr id="8" name="Picture 7" descr="Screen Shot 2016-04-03 at 5.53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59" y="2578634"/>
            <a:ext cx="4322186" cy="2843966"/>
          </a:xfrm>
          <a:prstGeom prst="rect">
            <a:avLst/>
          </a:prstGeom>
        </p:spPr>
      </p:pic>
      <p:pic>
        <p:nvPicPr>
          <p:cNvPr id="9" name="Picture 8" descr="Screen Shot 2016-04-03 at 5.53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0" y="5422600"/>
            <a:ext cx="2514600" cy="7112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99143" y="4127500"/>
            <a:ext cx="14423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841500" y="3048000"/>
            <a:ext cx="1351643" cy="1079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79400" y="4127501"/>
            <a:ext cx="1562100" cy="3356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3B07DE6-8440-48CC-9A10-55EEF6FA8A98}"/>
                  </a:ext>
                </a:extLst>
              </p14:cNvPr>
              <p14:cNvContentPartPr/>
              <p14:nvPr/>
            </p14:nvContentPartPr>
            <p14:xfrm>
              <a:off x="1295280" y="2324160"/>
              <a:ext cx="5340960" cy="4267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3B07DE6-8440-48CC-9A10-55EEF6FA8A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5920" y="2314800"/>
                <a:ext cx="5359680" cy="42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6F951E1-FAD9-4708-9DA6-74F712713DB0}"/>
                  </a:ext>
                </a:extLst>
              </p14:cNvPr>
              <p14:cNvContentPartPr/>
              <p14:nvPr/>
            </p14:nvContentPartPr>
            <p14:xfrm>
              <a:off x="1714320" y="3352680"/>
              <a:ext cx="1734120" cy="2547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6F951E1-FAD9-4708-9DA6-74F712713D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04960" y="3343320"/>
                <a:ext cx="1752840" cy="256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848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648700" cy="3731514"/>
          </a:xfrm>
        </p:spPr>
        <p:txBody>
          <a:bodyPr>
            <a:normAutofit/>
          </a:bodyPr>
          <a:lstStyle/>
          <a:p>
            <a:r>
              <a:rPr lang="en-US" dirty="0"/>
              <a:t>A new change: modifying the nonlinearity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often used in vision tasks</a:t>
            </a:r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3747163" y="5147559"/>
            <a:ext cx="5180937" cy="17104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97527" y="2832971"/>
            <a:ext cx="445581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Alternate 2: rectified linear unit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7527" y="3542563"/>
            <a:ext cx="4630573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Soft version: log(</a:t>
            </a:r>
            <a:r>
              <a:rPr lang="en-US" sz="2400" dirty="0" err="1"/>
              <a:t>exp</a:t>
            </a:r>
            <a:r>
              <a:rPr lang="en-US" sz="2400" dirty="0"/>
              <a:t>(x)+1)</a:t>
            </a:r>
          </a:p>
          <a:p>
            <a:endParaRPr lang="en-US" sz="2400" dirty="0"/>
          </a:p>
          <a:p>
            <a:r>
              <a:rPr lang="en-US" sz="2400" dirty="0"/>
              <a:t>Doesn’t saturate (at one end)</a:t>
            </a:r>
          </a:p>
          <a:p>
            <a:r>
              <a:rPr lang="en-US" sz="2400" dirty="0" err="1"/>
              <a:t>Sparsifies</a:t>
            </a:r>
            <a:r>
              <a:rPr lang="en-US" sz="2400" dirty="0"/>
              <a:t> outputs</a:t>
            </a:r>
          </a:p>
          <a:p>
            <a:r>
              <a:rPr lang="en-US" sz="2400" dirty="0"/>
              <a:t>Helps with vanishing gradient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3" y="2721285"/>
            <a:ext cx="3384136" cy="25310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67E1533-ECDB-4467-A1E8-3D6EED3C7C1C}"/>
                  </a:ext>
                </a:extLst>
              </p14:cNvPr>
              <p14:cNvContentPartPr/>
              <p14:nvPr/>
            </p14:nvContentPartPr>
            <p14:xfrm>
              <a:off x="1378080" y="2349360"/>
              <a:ext cx="4407120" cy="38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67E1533-ECDB-4467-A1E8-3D6EED3C7C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8720" y="2340000"/>
                <a:ext cx="4425840" cy="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19479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 Functions for 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0760"/>
            <a:ext cx="8229600" cy="31495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Regression:</a:t>
            </a:r>
          </a:p>
          <a:p>
            <a:pPr lvl="1"/>
            <a:r>
              <a:rPr lang="en-US" dirty="0"/>
              <a:t>Use the same objective as Linear Regression</a:t>
            </a:r>
          </a:p>
          <a:p>
            <a:pPr lvl="1"/>
            <a:r>
              <a:rPr lang="en-US" dirty="0"/>
              <a:t>Quadratic loss (i.e. mean squared error)</a:t>
            </a:r>
          </a:p>
          <a:p>
            <a:r>
              <a:rPr lang="en-US" dirty="0"/>
              <a:t>Classification:</a:t>
            </a:r>
          </a:p>
          <a:p>
            <a:pPr lvl="1"/>
            <a:r>
              <a:rPr lang="en-US" dirty="0"/>
              <a:t>Use the same objective as Logistic Regression</a:t>
            </a:r>
          </a:p>
          <a:p>
            <a:pPr lvl="1"/>
            <a:r>
              <a:rPr lang="en-US" dirty="0"/>
              <a:t>Cross-entropy (i.e. negative log likelihood)</a:t>
            </a:r>
          </a:p>
          <a:p>
            <a:pPr lvl="1"/>
            <a:r>
              <a:rPr lang="en-US" dirty="0"/>
              <a:t>This requires probabilities, so we add an additional “</a:t>
            </a:r>
            <a:r>
              <a:rPr lang="en-US" dirty="0" err="1"/>
              <a:t>softmax</a:t>
            </a:r>
            <a:r>
              <a:rPr lang="en-US" dirty="0"/>
              <a:t>” layer at the end of our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5" y="4753910"/>
            <a:ext cx="8613986" cy="160244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10002" y="4650339"/>
            <a:ext cx="8950246" cy="1860136"/>
            <a:chOff x="210000" y="1743969"/>
            <a:chExt cx="8770240" cy="4476485"/>
          </a:xfrm>
        </p:grpSpPr>
        <p:sp>
          <p:nvSpPr>
            <p:cNvPr id="7" name="Rectangle 6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772244" y="1878251"/>
              <a:ext cx="0" cy="4172188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12C969D-1D81-4540-A8D0-EBED18DD7957}"/>
                  </a:ext>
                </a:extLst>
              </p14:cNvPr>
              <p14:cNvContentPartPr/>
              <p14:nvPr/>
            </p14:nvContentPartPr>
            <p14:xfrm>
              <a:off x="190440" y="1809720"/>
              <a:ext cx="8426880" cy="4635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12C969D-1D81-4540-A8D0-EBED18DD79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080" y="1800360"/>
                <a:ext cx="8445600" cy="465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99521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Multi-Class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2895601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2612391" y="3067050"/>
            <a:ext cx="764540" cy="62484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16200000" flipH="1">
            <a:off x="3298190" y="3006090"/>
            <a:ext cx="764540" cy="74675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4486910" y="1817370"/>
            <a:ext cx="764540" cy="312419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Hidden Layer</a:t>
            </a:r>
          </a:p>
        </p:txBody>
      </p:sp>
      <p:sp>
        <p:nvSpPr>
          <p:cNvPr id="40" name="Connector 39"/>
          <p:cNvSpPr/>
          <p:nvPr/>
        </p:nvSpPr>
        <p:spPr>
          <a:xfrm>
            <a:off x="5135880" y="2107565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K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2" name="TextBox 12"/>
          <p:cNvSpPr txBox="1">
            <a:spLocks noChangeArrowheads="1"/>
          </p:cNvSpPr>
          <p:nvPr/>
        </p:nvSpPr>
        <p:spPr bwMode="auto">
          <a:xfrm>
            <a:off x="4165600" y="22098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/>
              <a:t>…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5547360" y="2930527"/>
            <a:ext cx="883920" cy="83121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0800000" flipV="1">
            <a:off x="4053839" y="2931320"/>
            <a:ext cx="1494316" cy="830422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 flipV="1">
            <a:off x="2682241" y="2931320"/>
            <a:ext cx="2865915" cy="83042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99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Multi-Class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4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633" y="997097"/>
            <a:ext cx="2667000" cy="765547"/>
          </a:xfrm>
        </p:spPr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: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2692" y="3723758"/>
            <a:ext cx="4430937" cy="2477135"/>
            <a:chOff x="-15240" y="2107565"/>
            <a:chExt cx="7924800" cy="4430395"/>
          </a:xfrm>
        </p:grpSpPr>
        <p:sp>
          <p:nvSpPr>
            <p:cNvPr id="4" name="Connector 3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6" name="Connector 5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2895601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1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60" y="3850055"/>
              <a:ext cx="533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0" y="5803315"/>
              <a:ext cx="533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…</a:t>
              </a:r>
            </a:p>
          </p:txBody>
        </p:sp>
        <p:cxnSp>
          <p:nvCxnSpPr>
            <p:cNvPr id="16" name="Straight Connector 15"/>
            <p:cNvCxnSpPr>
              <a:stCxn id="6" idx="4"/>
              <a:endCxn id="4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7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4"/>
              <a:endCxn id="8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6" idx="4"/>
              <a:endCxn id="9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4"/>
              <a:endCxn id="7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1" idx="4"/>
              <a:endCxn id="8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1" idx="4"/>
              <a:endCxn id="9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2" idx="4"/>
              <a:endCxn id="4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4"/>
              <a:endCxn id="4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2" idx="4"/>
              <a:endCxn id="7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4"/>
              <a:endCxn id="8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2" idx="4"/>
              <a:endCxn id="9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0" idx="4"/>
              <a:endCxn id="6" idx="0"/>
            </p:cNvCxnSpPr>
            <p:nvPr/>
          </p:nvCxnSpPr>
          <p:spPr>
            <a:xfrm rot="5400000">
              <a:off x="2612391" y="3067050"/>
              <a:ext cx="764540" cy="62484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0" idx="4"/>
              <a:endCxn id="11" idx="0"/>
            </p:cNvCxnSpPr>
            <p:nvPr/>
          </p:nvCxnSpPr>
          <p:spPr>
            <a:xfrm rot="16200000" flipH="1">
              <a:off x="3298190" y="3006090"/>
              <a:ext cx="764540" cy="746759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0" idx="4"/>
              <a:endCxn id="12" idx="0"/>
            </p:cNvCxnSpPr>
            <p:nvPr/>
          </p:nvCxnSpPr>
          <p:spPr>
            <a:xfrm rot="16200000" flipH="1">
              <a:off x="4486910" y="1817370"/>
              <a:ext cx="764540" cy="3124199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74"/>
            <p:cNvSpPr txBox="1">
              <a:spLocks noChangeArrowheads="1"/>
            </p:cNvSpPr>
            <p:nvPr/>
          </p:nvSpPr>
          <p:spPr bwMode="auto">
            <a:xfrm>
              <a:off x="424180" y="2362200"/>
              <a:ext cx="1295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100" dirty="0"/>
                <a:t>Output</a:t>
              </a:r>
            </a:p>
          </p:txBody>
        </p:sp>
        <p:sp>
          <p:nvSpPr>
            <p:cNvPr id="35" name="TextBox 75"/>
            <p:cNvSpPr txBox="1">
              <a:spLocks noChangeArrowheads="1"/>
            </p:cNvSpPr>
            <p:nvPr/>
          </p:nvSpPr>
          <p:spPr bwMode="auto">
            <a:xfrm>
              <a:off x="0" y="5943600"/>
              <a:ext cx="1295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Input</a:t>
              </a:r>
            </a:p>
          </p:txBody>
        </p:sp>
        <p:sp>
          <p:nvSpPr>
            <p:cNvPr id="36" name="TextBox 76"/>
            <p:cNvSpPr txBox="1">
              <a:spLocks noChangeArrowheads="1"/>
            </p:cNvSpPr>
            <p:nvPr/>
          </p:nvSpPr>
          <p:spPr bwMode="auto">
            <a:xfrm>
              <a:off x="-15240" y="3990339"/>
              <a:ext cx="2057399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Hidden Layer</a:t>
              </a:r>
            </a:p>
          </p:txBody>
        </p:sp>
        <p:sp>
          <p:nvSpPr>
            <p:cNvPr id="40" name="Connector 39"/>
            <p:cNvSpPr/>
            <p:nvPr/>
          </p:nvSpPr>
          <p:spPr>
            <a:xfrm>
              <a:off x="5135880" y="2107565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1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K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42" name="TextBox 12"/>
            <p:cNvSpPr txBox="1">
              <a:spLocks noChangeArrowheads="1"/>
            </p:cNvSpPr>
            <p:nvPr/>
          </p:nvSpPr>
          <p:spPr bwMode="auto">
            <a:xfrm>
              <a:off x="4165599" y="2221916"/>
              <a:ext cx="533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 dirty="0"/>
                <a:t>…</a:t>
              </a: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5547360" y="2930527"/>
              <a:ext cx="883920" cy="83121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0800000" flipV="1">
              <a:off x="4053839" y="2931320"/>
              <a:ext cx="1494316" cy="830422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0800000" flipV="1">
              <a:off x="2682241" y="2931320"/>
              <a:ext cx="2865915" cy="83042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8" y="1806810"/>
            <a:ext cx="3657600" cy="11938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12" y="1077941"/>
            <a:ext cx="3379082" cy="54195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A7901D1-E45A-4824-8577-520FA3BF1530}"/>
                  </a:ext>
                </a:extLst>
              </p14:cNvPr>
              <p14:cNvContentPartPr/>
              <p14:nvPr/>
            </p14:nvContentPartPr>
            <p14:xfrm>
              <a:off x="216000" y="1009800"/>
              <a:ext cx="8045640" cy="5181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A7901D1-E45A-4824-8577-520FA3BF15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640" y="1000440"/>
                <a:ext cx="8064360" cy="520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0863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03 at 5.38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77" y="671566"/>
            <a:ext cx="6490314" cy="584372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Cross-entropy vs. Quadratic loss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Figure from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Glorot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Bentio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(2010)</a:t>
            </a:r>
          </a:p>
        </p:txBody>
      </p:sp>
    </p:spTree>
    <p:extLst>
      <p:ext uri="{BB962C8B-B14F-4D97-AF65-F5344CB8AC3E}">
        <p14:creationId xmlns:p14="http://schemas.microsoft.com/office/powerpoint/2010/main" val="5167179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Define goal: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7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34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6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764856" y="4092373"/>
            <a:ext cx="7921944" cy="1275699"/>
            <a:chOff x="764856" y="4092373"/>
            <a:chExt cx="7921944" cy="1275699"/>
          </a:xfrm>
        </p:grpSpPr>
        <p:sp>
          <p:nvSpPr>
            <p:cNvPr id="9" name="TextBox 8"/>
            <p:cNvSpPr txBox="1"/>
            <p:nvPr/>
          </p:nvSpPr>
          <p:spPr>
            <a:xfrm>
              <a:off x="764856" y="4092373"/>
              <a:ext cx="7921944" cy="12756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 anchor="t">
              <a:noAutofit/>
            </a:bodyPr>
            <a:lstStyle/>
            <a:p>
              <a:r>
                <a:rPr lang="en-US" sz="2400" b="1" dirty="0"/>
                <a:t>Learning: </a:t>
              </a:r>
              <a:r>
                <a:rPr lang="en-US" sz="2400" dirty="0"/>
                <a:t>finds the parameters that minimize some objective function</a:t>
              </a:r>
              <a:r>
                <a:rPr lang="en-US" sz="2400" b="1" dirty="0"/>
                <a:t>.</a:t>
              </a:r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2636" y="4580322"/>
              <a:ext cx="2740674" cy="609038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764856" y="1254913"/>
            <a:ext cx="7921944" cy="1345659"/>
            <a:chOff x="764856" y="1254913"/>
            <a:chExt cx="7921944" cy="1345659"/>
          </a:xfrm>
        </p:grpSpPr>
        <p:sp>
          <p:nvSpPr>
            <p:cNvPr id="5" name="TextBox 4"/>
            <p:cNvSpPr txBox="1"/>
            <p:nvPr/>
          </p:nvSpPr>
          <p:spPr>
            <a:xfrm>
              <a:off x="764856" y="1254913"/>
              <a:ext cx="7921944" cy="13456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 anchor="t">
              <a:noAutofit/>
            </a:bodyPr>
            <a:lstStyle/>
            <a:p>
              <a:r>
                <a:rPr lang="en-US" sz="2400" b="1" dirty="0"/>
                <a:t>Data: </a:t>
              </a:r>
              <a:r>
                <a:rPr lang="en-US" sz="2400" dirty="0"/>
                <a:t>Inputs are continuous vectors of length K. Outputs are discrete.</a:t>
              </a:r>
            </a:p>
          </p:txBody>
        </p: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690" y="2035282"/>
              <a:ext cx="6437873" cy="38435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64856" y="5366200"/>
            <a:ext cx="7921944" cy="1355276"/>
            <a:chOff x="764856" y="5366200"/>
            <a:chExt cx="7921944" cy="1355276"/>
          </a:xfrm>
        </p:grpSpPr>
        <p:sp>
          <p:nvSpPr>
            <p:cNvPr id="19" name="TextBox 18"/>
            <p:cNvSpPr txBox="1"/>
            <p:nvPr/>
          </p:nvSpPr>
          <p:spPr>
            <a:xfrm>
              <a:off x="764856" y="5366200"/>
              <a:ext cx="7921944" cy="135527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 anchor="t">
              <a:noAutofit/>
            </a:bodyPr>
            <a:lstStyle/>
            <a:p>
              <a:r>
                <a:rPr lang="en-US" sz="2400" b="1" dirty="0"/>
                <a:t>Prediction: </a:t>
              </a:r>
              <a:r>
                <a:rPr lang="en-US" sz="2400" dirty="0"/>
                <a:t>Output is the most probable class.</a:t>
              </a:r>
              <a:endParaRPr lang="en-US" sz="2400" b="1" dirty="0"/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690" y="5829840"/>
              <a:ext cx="3154053" cy="693892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764856" y="2600572"/>
            <a:ext cx="7921944" cy="1491801"/>
            <a:chOff x="764856" y="2600572"/>
            <a:chExt cx="7921944" cy="1491801"/>
          </a:xfrm>
        </p:grpSpPr>
        <p:sp>
          <p:nvSpPr>
            <p:cNvPr id="7" name="TextBox 6"/>
            <p:cNvSpPr txBox="1"/>
            <p:nvPr/>
          </p:nvSpPr>
          <p:spPr>
            <a:xfrm>
              <a:off x="764856" y="2600572"/>
              <a:ext cx="7921944" cy="149180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t">
              <a:noAutofit/>
            </a:bodyPr>
            <a:lstStyle/>
            <a:p>
              <a:r>
                <a:rPr lang="en-US" sz="2400" b="1" dirty="0"/>
                <a:t>Model: </a:t>
              </a:r>
              <a:r>
                <a:rPr lang="en-US" sz="2400" dirty="0"/>
                <a:t>Logistic function applied to dot product of parameters with input vector.</a:t>
              </a:r>
              <a:endParaRPr lang="en-US" sz="2400" b="1" dirty="0"/>
            </a:p>
          </p:txBody>
        </p:sp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484" y="3175135"/>
              <a:ext cx="4481728" cy="824335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2C4FFEA-F027-47A1-B83B-E33A0463AFE0}"/>
                  </a:ext>
                </a:extLst>
              </p14:cNvPr>
              <p14:cNvContentPartPr/>
              <p14:nvPr/>
            </p14:nvContentPartPr>
            <p14:xfrm>
              <a:off x="793800" y="3530520"/>
              <a:ext cx="6985440" cy="1791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2C4FFEA-F027-47A1-B83B-E33A0463AFE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440" y="3521160"/>
                <a:ext cx="7004160" cy="180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905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Define goal: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5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Chain Rule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7192" y="1602506"/>
            <a:ext cx="5877501" cy="2277777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2200" b="1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77413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Chain Rule:</a:t>
              </a:r>
              <a:endParaRPr lang="en-US" sz="26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1" y="4070498"/>
              <a:ext cx="107618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Given: </a:t>
              </a:r>
              <a:endParaRPr lang="en-US" sz="2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47404" y="3880283"/>
            <a:ext cx="2668956" cy="2547370"/>
            <a:chOff x="2270760" y="2174240"/>
            <a:chExt cx="4572000" cy="4363720"/>
          </a:xfrm>
        </p:grpSpPr>
        <p:sp>
          <p:nvSpPr>
            <p:cNvPr id="11" name="Connector 10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2895599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J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1" name="Straight Connector 20"/>
            <p:cNvCxnSpPr>
              <a:stCxn id="11" idx="4"/>
              <a:endCxn id="12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6" idx="4"/>
              <a:endCxn id="12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7" idx="4"/>
              <a:endCxn id="12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5" idx="4"/>
              <a:endCxn id="11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5" idx="4"/>
              <a:endCxn id="16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5" idx="4"/>
              <a:endCxn id="17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A5D66CA-B9AF-4773-A533-7C3D92E207B5}"/>
                  </a:ext>
                </a:extLst>
              </p14:cNvPr>
              <p14:cNvContentPartPr/>
              <p14:nvPr/>
            </p14:nvContentPartPr>
            <p14:xfrm>
              <a:off x="1378080" y="2165400"/>
              <a:ext cx="6915240" cy="4267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A5D66CA-B9AF-4773-A533-7C3D92E207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8720" y="2156040"/>
                <a:ext cx="6933960" cy="428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26371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Chain Rule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7192" y="1602506"/>
            <a:ext cx="5877501" cy="2277777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2200" b="1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77413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Chain Rule:</a:t>
              </a:r>
              <a:endParaRPr lang="en-US" sz="26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1" y="4070498"/>
              <a:ext cx="107618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Given: </a:t>
              </a:r>
              <a:endParaRPr lang="en-US" sz="2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47404" y="2990218"/>
            <a:ext cx="2668956" cy="3437435"/>
            <a:chOff x="2270760" y="649532"/>
            <a:chExt cx="4572000" cy="5888428"/>
          </a:xfrm>
        </p:grpSpPr>
        <p:sp>
          <p:nvSpPr>
            <p:cNvPr id="11" name="Connector 10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2895599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5185560" y="649532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J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1" name="Straight Connector 20"/>
            <p:cNvCxnSpPr>
              <a:stCxn id="11" idx="4"/>
              <a:endCxn id="12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6" idx="4"/>
              <a:endCxn id="12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7" idx="4"/>
              <a:endCxn id="12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5" idx="4"/>
              <a:endCxn id="11" idx="0"/>
            </p:cNvCxnSpPr>
            <p:nvPr/>
          </p:nvCxnSpPr>
          <p:spPr>
            <a:xfrm flipH="1">
              <a:off x="2682240" y="1472492"/>
              <a:ext cx="2914800" cy="22892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9" idx="3"/>
              <a:endCxn id="16" idx="0"/>
            </p:cNvCxnSpPr>
            <p:nvPr/>
          </p:nvCxnSpPr>
          <p:spPr>
            <a:xfrm flipH="1">
              <a:off x="4053840" y="3183406"/>
              <a:ext cx="510959" cy="57833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31" idx="4"/>
              <a:endCxn id="17" idx="0"/>
            </p:cNvCxnSpPr>
            <p:nvPr/>
          </p:nvCxnSpPr>
          <p:spPr>
            <a:xfrm>
              <a:off x="6237922" y="3183406"/>
              <a:ext cx="193358" cy="57833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nector 28"/>
          <p:cNvSpPr/>
          <p:nvPr/>
        </p:nvSpPr>
        <p:spPr>
          <a:xfrm>
            <a:off x="6516220" y="4059338"/>
            <a:ext cx="480412" cy="480412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7323073" y="3988983"/>
            <a:ext cx="480412" cy="480412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34" name="Straight Connector 33"/>
          <p:cNvCxnSpPr>
            <a:stCxn id="15" idx="4"/>
            <a:endCxn id="29" idx="7"/>
          </p:cNvCxnSpPr>
          <p:nvPr/>
        </p:nvCxnSpPr>
        <p:spPr>
          <a:xfrm flipH="1">
            <a:off x="6926277" y="3470630"/>
            <a:ext cx="262880" cy="65906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5" idx="4"/>
            <a:endCxn id="31" idx="0"/>
          </p:cNvCxnSpPr>
          <p:nvPr/>
        </p:nvCxnSpPr>
        <p:spPr>
          <a:xfrm>
            <a:off x="7189157" y="3470630"/>
            <a:ext cx="374122" cy="5183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57200" y="4539750"/>
            <a:ext cx="2336207" cy="17851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b="1" dirty="0"/>
              <a:t>Backpropagation</a:t>
            </a:r>
            <a:r>
              <a:rPr lang="en-US" sz="2200" dirty="0"/>
              <a:t> is just repeated application of the </a:t>
            </a:r>
            <a:r>
              <a:rPr lang="en-US" sz="2200" b="1" dirty="0"/>
              <a:t>chain rule </a:t>
            </a:r>
            <a:r>
              <a:rPr lang="en-US" sz="2200" dirty="0"/>
              <a:t>from Calculus.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9AD0988-04AC-4533-9EDD-FD52D50DD56C}"/>
                  </a:ext>
                </a:extLst>
              </p14:cNvPr>
              <p14:cNvContentPartPr/>
              <p14:nvPr/>
            </p14:nvContentPartPr>
            <p14:xfrm>
              <a:off x="5124600" y="3244680"/>
              <a:ext cx="1822680" cy="2877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9AD0988-04AC-4533-9EDD-FD52D50DD5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5240" y="3235320"/>
                <a:ext cx="1841400" cy="289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16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Chain Rule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7193" y="1602507"/>
            <a:ext cx="3556070" cy="1378126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1200" b="1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847083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Chain Rule:</a:t>
              </a:r>
              <a:endParaRPr lang="en-US" sz="12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2" y="4070498"/>
              <a:ext cx="1199125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Given: 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5533" y="1375716"/>
            <a:ext cx="1308453" cy="1685199"/>
            <a:chOff x="5247404" y="2990218"/>
            <a:chExt cx="2668956" cy="3437435"/>
          </a:xfrm>
        </p:grpSpPr>
        <p:grpSp>
          <p:nvGrpSpPr>
            <p:cNvPr id="9" name="Group 8"/>
            <p:cNvGrpSpPr/>
            <p:nvPr/>
          </p:nvGrpSpPr>
          <p:grpSpPr>
            <a:xfrm>
              <a:off x="5247404" y="2990218"/>
              <a:ext cx="2668956" cy="3437435"/>
              <a:chOff x="2270760" y="649532"/>
              <a:chExt cx="4572000" cy="5888428"/>
            </a:xfrm>
          </p:grpSpPr>
          <p:sp>
            <p:nvSpPr>
              <p:cNvPr id="11" name="Connector 10"/>
              <p:cNvSpPr/>
              <p:nvPr/>
            </p:nvSpPr>
            <p:spPr>
              <a:xfrm>
                <a:off x="22707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2" name="Connector 11"/>
              <p:cNvSpPr/>
              <p:nvPr/>
            </p:nvSpPr>
            <p:spPr>
              <a:xfrm>
                <a:off x="2895599" y="5715000"/>
                <a:ext cx="822960" cy="822960"/>
              </a:xfrm>
              <a:prstGeom prst="flowChartConnector">
                <a:avLst/>
              </a:prstGeom>
              <a:solidFill>
                <a:srgbClr val="72CEE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x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5" name="Connector 14"/>
              <p:cNvSpPr/>
              <p:nvPr/>
            </p:nvSpPr>
            <p:spPr>
              <a:xfrm>
                <a:off x="5185560" y="649532"/>
                <a:ext cx="822960" cy="822960"/>
              </a:xfrm>
              <a:prstGeom prst="flowChartConnector">
                <a:avLst/>
              </a:prstGeom>
              <a:solidFill>
                <a:srgbClr val="E0D925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y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6" name="Connector 15"/>
              <p:cNvSpPr/>
              <p:nvPr/>
            </p:nvSpPr>
            <p:spPr>
              <a:xfrm>
                <a:off x="36423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7" name="Connector 16"/>
              <p:cNvSpPr/>
              <p:nvPr/>
            </p:nvSpPr>
            <p:spPr>
              <a:xfrm>
                <a:off x="601980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J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5013959" y="3846746"/>
                <a:ext cx="533400" cy="474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/>
                  <a:t>…</a:t>
                </a:r>
              </a:p>
            </p:txBody>
          </p:sp>
          <p:cxnSp>
            <p:nvCxnSpPr>
              <p:cNvPr id="21" name="Straight Connector 20"/>
              <p:cNvCxnSpPr>
                <a:stCxn id="11" idx="4"/>
                <a:endCxn id="12" idx="0"/>
              </p:cNvCxnSpPr>
              <p:nvPr/>
            </p:nvCxnSpPr>
            <p:spPr>
              <a:xfrm rot="16200000" flipH="1">
                <a:off x="2429510" y="4837430"/>
                <a:ext cx="1130300" cy="62484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6" idx="4"/>
                <a:endCxn id="12" idx="0"/>
              </p:cNvCxnSpPr>
              <p:nvPr/>
            </p:nvCxnSpPr>
            <p:spPr>
              <a:xfrm rot="5400000">
                <a:off x="3115310" y="4776470"/>
                <a:ext cx="1130300" cy="74676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7" idx="4"/>
                <a:endCxn id="12" idx="0"/>
              </p:cNvCxnSpPr>
              <p:nvPr/>
            </p:nvCxnSpPr>
            <p:spPr>
              <a:xfrm rot="5400000">
                <a:off x="4304030" y="3587750"/>
                <a:ext cx="1130300" cy="31242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5" idx="4"/>
                <a:endCxn id="11" idx="0"/>
              </p:cNvCxnSpPr>
              <p:nvPr/>
            </p:nvCxnSpPr>
            <p:spPr>
              <a:xfrm flipH="1">
                <a:off x="2682240" y="1472492"/>
                <a:ext cx="2914800" cy="228924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3"/>
                <a:endCxn id="16" idx="0"/>
              </p:cNvCxnSpPr>
              <p:nvPr/>
            </p:nvCxnSpPr>
            <p:spPr>
              <a:xfrm flipH="1">
                <a:off x="4053840" y="3183406"/>
                <a:ext cx="510959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1" idx="4"/>
                <a:endCxn id="17" idx="0"/>
              </p:cNvCxnSpPr>
              <p:nvPr/>
            </p:nvCxnSpPr>
            <p:spPr>
              <a:xfrm>
                <a:off x="6237922" y="3183406"/>
                <a:ext cx="193358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onnector 28"/>
            <p:cNvSpPr/>
            <p:nvPr/>
          </p:nvSpPr>
          <p:spPr>
            <a:xfrm>
              <a:off x="6516220" y="4059338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1" name="Connector 30"/>
            <p:cNvSpPr/>
            <p:nvPr/>
          </p:nvSpPr>
          <p:spPr>
            <a:xfrm>
              <a:off x="7323073" y="3988983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34" name="Straight Connector 33"/>
            <p:cNvCxnSpPr>
              <a:stCxn id="15" idx="4"/>
              <a:endCxn id="29" idx="7"/>
            </p:cNvCxnSpPr>
            <p:nvPr/>
          </p:nvCxnSpPr>
          <p:spPr>
            <a:xfrm flipH="1">
              <a:off x="6926277" y="3470630"/>
              <a:ext cx="262880" cy="65906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5" idx="4"/>
              <a:endCxn id="31" idx="0"/>
            </p:cNvCxnSpPr>
            <p:nvPr/>
          </p:nvCxnSpPr>
          <p:spPr>
            <a:xfrm>
              <a:off x="7189157" y="3470630"/>
              <a:ext cx="374122" cy="5183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69813" y="3240251"/>
            <a:ext cx="8131439" cy="3481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rmAutofit fontScale="92500" lnSpcReduction="10000"/>
          </a:bodyPr>
          <a:lstStyle/>
          <a:p>
            <a:r>
              <a:rPr lang="en-US" sz="2200" b="1" dirty="0" err="1"/>
              <a:t>Backpropagation</a:t>
            </a:r>
            <a:r>
              <a:rPr lang="en-US" sz="2200" b="1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Instantiate the computation as a directed acyclic graph</a:t>
            </a:r>
            <a:r>
              <a:rPr lang="en-US" sz="2200" dirty="0"/>
              <a:t>, where each intermediate quantity is a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At each node, store (a) the quantity computed in the forward pass and (b) the </a:t>
            </a:r>
            <a:r>
              <a:rPr lang="en-US" sz="2200" b="1" dirty="0"/>
              <a:t>partial derivative </a:t>
            </a:r>
            <a:r>
              <a:rPr lang="en-US" sz="2200" dirty="0"/>
              <a:t>of the goal with respect to that node’s intermediate quantity.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Initialize</a:t>
            </a:r>
            <a:r>
              <a:rPr lang="en-US" sz="2200" dirty="0"/>
              <a:t> all partial derivatives to 0.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Visit each node in </a:t>
            </a:r>
            <a:r>
              <a:rPr lang="en-US" sz="2200" b="1" dirty="0"/>
              <a:t>reverse topological order</a:t>
            </a:r>
            <a:r>
              <a:rPr lang="en-US" sz="2200" dirty="0"/>
              <a:t>. At each node, add its contribution to the partial derivatives of its parents</a:t>
            </a:r>
          </a:p>
          <a:p>
            <a:endParaRPr lang="en-US" sz="2200" dirty="0"/>
          </a:p>
          <a:p>
            <a:r>
              <a:rPr lang="en-US" sz="2200" dirty="0"/>
              <a:t>This algorithm is also called </a:t>
            </a:r>
            <a:r>
              <a:rPr lang="en-US" sz="2200" b="1" dirty="0"/>
              <a:t>automatic differentiation in the reverse-mode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7E47423-F9B4-47AE-84A5-D10E8CFA6455}"/>
                  </a:ext>
                </a:extLst>
              </p14:cNvPr>
              <p14:cNvContentPartPr/>
              <p14:nvPr/>
            </p14:nvContentPartPr>
            <p14:xfrm>
              <a:off x="895320" y="1136520"/>
              <a:ext cx="7772760" cy="4686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7E47423-F9B4-47AE-84A5-D10E8CFA64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5960" y="1127160"/>
                <a:ext cx="7791480" cy="47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0556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97"/>
          <a:stretch/>
        </p:blipFill>
        <p:spPr>
          <a:xfrm>
            <a:off x="687206" y="2637763"/>
            <a:ext cx="1390759" cy="340097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10000" y="2292309"/>
            <a:ext cx="8770240" cy="4476485"/>
            <a:chOff x="210000" y="1743969"/>
            <a:chExt cx="8770240" cy="4476485"/>
          </a:xfrm>
        </p:grpSpPr>
        <p:sp>
          <p:nvSpPr>
            <p:cNvPr id="12" name="Rectangle 11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077965" y="1878252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3277"/>
            <a:ext cx="8153656" cy="6901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A5FC827-47D2-49C0-AF90-8FA579A2239E}"/>
                  </a:ext>
                </a:extLst>
              </p14:cNvPr>
              <p14:cNvContentPartPr/>
              <p14:nvPr/>
            </p14:nvContentPartPr>
            <p14:xfrm>
              <a:off x="355680" y="882720"/>
              <a:ext cx="8623440" cy="5042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A5FC827-47D2-49C0-AF90-8FA579A22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320" y="873360"/>
                <a:ext cx="8642160" cy="506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77607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06" y="2637763"/>
            <a:ext cx="8084180" cy="340097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10000" y="2292309"/>
            <a:ext cx="8770240" cy="4476485"/>
            <a:chOff x="210000" y="1743969"/>
            <a:chExt cx="8770240" cy="4476485"/>
          </a:xfrm>
        </p:grpSpPr>
        <p:sp>
          <p:nvSpPr>
            <p:cNvPr id="12" name="Rectangle 11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077965" y="1878252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3277"/>
            <a:ext cx="8153656" cy="6901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B7E1295-DE43-431C-AED8-5A0BC4E971DC}"/>
                  </a:ext>
                </a:extLst>
              </p14:cNvPr>
              <p14:cNvContentPartPr/>
              <p14:nvPr/>
            </p14:nvContentPartPr>
            <p14:xfrm>
              <a:off x="-44280" y="1231920"/>
              <a:ext cx="9017280" cy="5270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B7E1295-DE43-431C-AED8-5A0BC4E971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3640" y="1222560"/>
                <a:ext cx="9036000" cy="528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99700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360825" y="1092508"/>
            <a:ext cx="3677521" cy="1754678"/>
            <a:chOff x="132403" y="2827190"/>
            <a:chExt cx="7777157" cy="371077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3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4267200" y="2827190"/>
              <a:ext cx="822960" cy="822962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3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5968503" y="5772652"/>
              <a:ext cx="635994" cy="52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300" b="1"/>
                <a:t>…</a:t>
              </a:r>
            </a:p>
          </p:txBody>
        </p:sp>
        <p:cxnSp>
          <p:nvCxnSpPr>
            <p:cNvPr id="12" name="Straight Connector 11"/>
            <p:cNvCxnSpPr>
              <a:stCxn id="10" idx="4"/>
              <a:endCxn id="9" idx="0"/>
            </p:cNvCxnSpPr>
            <p:nvPr/>
          </p:nvCxnSpPr>
          <p:spPr>
            <a:xfrm>
              <a:off x="4678680" y="3650152"/>
              <a:ext cx="2819400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0" idx="4"/>
              <a:endCxn id="6" idx="0"/>
            </p:cNvCxnSpPr>
            <p:nvPr/>
          </p:nvCxnSpPr>
          <p:spPr>
            <a:xfrm flipH="1">
              <a:off x="1783081" y="3650152"/>
              <a:ext cx="2895599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0" idx="4"/>
              <a:endCxn id="7" idx="0"/>
            </p:cNvCxnSpPr>
            <p:nvPr/>
          </p:nvCxnSpPr>
          <p:spPr>
            <a:xfrm flipH="1">
              <a:off x="3307079" y="3650152"/>
              <a:ext cx="1371600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4"/>
              <a:endCxn id="8" idx="0"/>
            </p:cNvCxnSpPr>
            <p:nvPr/>
          </p:nvCxnSpPr>
          <p:spPr>
            <a:xfrm>
              <a:off x="4678680" y="3650152"/>
              <a:ext cx="304800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74"/>
            <p:cNvSpPr txBox="1">
              <a:spLocks noChangeArrowheads="1"/>
            </p:cNvSpPr>
            <p:nvPr/>
          </p:nvSpPr>
          <p:spPr bwMode="auto">
            <a:xfrm>
              <a:off x="424181" y="3015150"/>
              <a:ext cx="1295399" cy="52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00" dirty="0"/>
                <a:t>Output</a:t>
              </a:r>
            </a:p>
          </p:txBody>
        </p:sp>
        <p:sp>
          <p:nvSpPr>
            <p:cNvPr id="17" name="TextBox 75"/>
            <p:cNvSpPr txBox="1">
              <a:spLocks noChangeArrowheads="1"/>
            </p:cNvSpPr>
            <p:nvPr/>
          </p:nvSpPr>
          <p:spPr bwMode="auto">
            <a:xfrm>
              <a:off x="132403" y="5943600"/>
              <a:ext cx="1030591" cy="52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300"/>
                <a:t>Input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66825" y="4700242"/>
              <a:ext cx="613943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rial"/>
                  <a:cs typeface="Arial"/>
                </a:rPr>
                <a:t>θ</a:t>
              </a:r>
              <a:r>
                <a:rPr lang="en-US" sz="1300" baseline="-25000" dirty="0">
                  <a:latin typeface="Arial"/>
                  <a:cs typeface="Arial"/>
                </a:rPr>
                <a:t>1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33644" y="4657081"/>
              <a:ext cx="613943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rial"/>
                  <a:cs typeface="Arial"/>
                </a:rPr>
                <a:t>θ</a:t>
              </a:r>
              <a:r>
                <a:rPr lang="en-US" sz="1300" baseline="-25000" dirty="0">
                  <a:latin typeface="Arial"/>
                  <a:cs typeface="Arial"/>
                </a:rPr>
                <a:t>2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35475" y="4645622"/>
              <a:ext cx="613943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rial"/>
                  <a:cs typeface="Arial"/>
                </a:rPr>
                <a:t>θ</a:t>
              </a:r>
              <a:r>
                <a:rPr lang="en-US" sz="1300" baseline="-25000" dirty="0">
                  <a:latin typeface="Arial"/>
                  <a:cs typeface="Arial"/>
                </a:rPr>
                <a:t>3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80727" y="4647817"/>
              <a:ext cx="669637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err="1">
                  <a:latin typeface="Arial"/>
                  <a:cs typeface="Arial"/>
                </a:rPr>
                <a:t>θ</a:t>
              </a:r>
              <a:r>
                <a:rPr lang="en-US" sz="1300" baseline="-25000" dirty="0" err="1">
                  <a:latin typeface="Arial"/>
                  <a:cs typeface="Arial"/>
                </a:rPr>
                <a:t>M</a:t>
              </a:r>
              <a:endParaRPr lang="en-US" sz="1300" dirty="0">
                <a:latin typeface="Arial"/>
                <a:cs typeface="Arial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19143" y="1592433"/>
            <a:ext cx="1721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1:</a:t>
            </a:r>
          </a:p>
          <a:p>
            <a:r>
              <a:rPr lang="en-US" b="1" dirty="0"/>
              <a:t>Logistic Regression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53487" y="2987072"/>
            <a:ext cx="8770240" cy="3734403"/>
            <a:chOff x="210000" y="1743969"/>
            <a:chExt cx="8770240" cy="4476485"/>
          </a:xfrm>
        </p:grpSpPr>
        <p:sp>
          <p:nvSpPr>
            <p:cNvPr id="25" name="Rectangle 24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4348162" y="1878937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92" y="3099666"/>
            <a:ext cx="8109185" cy="34206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DBDB1D-AB66-4169-8B93-186899908AA9}"/>
                  </a:ext>
                </a:extLst>
              </p14:cNvPr>
              <p14:cNvContentPartPr/>
              <p14:nvPr/>
            </p14:nvContentPartPr>
            <p14:xfrm>
              <a:off x="0" y="3143160"/>
              <a:ext cx="9055440" cy="3486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DBDB1D-AB66-4169-8B93-186899908A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3133800"/>
                <a:ext cx="9074160" cy="350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9955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pic>
        <p:nvPicPr>
          <p:cNvPr id="36" name="Picture 3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5"/>
          <a:stretch/>
        </p:blipFill>
        <p:spPr>
          <a:xfrm>
            <a:off x="5180818" y="2352139"/>
            <a:ext cx="3280042" cy="43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929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18" y="1500884"/>
            <a:ext cx="3280042" cy="52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875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3693" y="1592433"/>
            <a:ext cx="1484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2:</a:t>
            </a:r>
          </a:p>
          <a:p>
            <a:r>
              <a:rPr lang="en-US" b="1" dirty="0"/>
              <a:t>Neural Network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544143" y="1486322"/>
            <a:ext cx="7479583" cy="5235154"/>
            <a:chOff x="210000" y="1743969"/>
            <a:chExt cx="8770240" cy="4476485"/>
          </a:xfrm>
        </p:grpSpPr>
        <p:sp>
          <p:nvSpPr>
            <p:cNvPr id="9" name="Rectangle 8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4348162" y="1878937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212239" y="2701706"/>
            <a:ext cx="1129776" cy="754062"/>
            <a:chOff x="1371600" y="2174240"/>
            <a:chExt cx="6537960" cy="4363720"/>
          </a:xfrm>
        </p:grpSpPr>
        <p:sp>
          <p:nvSpPr>
            <p:cNvPr id="12" name="Connector 11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4" name="Connector 13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Connector 17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9" name="Connector 18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2" name="Straight Connector 21"/>
            <p:cNvCxnSpPr>
              <a:stCxn id="13" idx="4"/>
              <a:endCxn id="12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14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15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6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4"/>
              <a:endCxn id="14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8" idx="4"/>
              <a:endCxn id="15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8" idx="4"/>
              <a:endCxn id="16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9" idx="4"/>
              <a:endCxn id="12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4"/>
              <a:endCxn id="12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9" idx="4"/>
              <a:endCxn id="14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9" idx="4"/>
              <a:endCxn id="15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9" idx="4"/>
              <a:endCxn id="16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7" idx="4"/>
              <a:endCxn id="13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7" idx="4"/>
              <a:endCxn id="18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4"/>
              <a:endCxn id="19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46" y="1596885"/>
            <a:ext cx="7037803" cy="49458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C8631BC-0F5B-4716-9B3A-5453A843BD58}"/>
                  </a:ext>
                </a:extLst>
              </p14:cNvPr>
              <p14:cNvContentPartPr/>
              <p14:nvPr/>
            </p14:nvContentPartPr>
            <p14:xfrm>
              <a:off x="177840" y="1504800"/>
              <a:ext cx="4242240" cy="4477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C8631BC-0F5B-4716-9B3A-5453A843BD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480" y="1495440"/>
                <a:ext cx="4260960" cy="449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5914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222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Chain Rule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7193" y="1602507"/>
            <a:ext cx="3556070" cy="1378126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1200" b="1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847083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Chain Rule:</a:t>
              </a:r>
              <a:endParaRPr lang="en-US" sz="12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2" y="4070498"/>
              <a:ext cx="1199125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Given: 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5533" y="1375716"/>
            <a:ext cx="1308453" cy="1685199"/>
            <a:chOff x="5247404" y="2990218"/>
            <a:chExt cx="2668956" cy="3437435"/>
          </a:xfrm>
        </p:grpSpPr>
        <p:grpSp>
          <p:nvGrpSpPr>
            <p:cNvPr id="9" name="Group 8"/>
            <p:cNvGrpSpPr/>
            <p:nvPr/>
          </p:nvGrpSpPr>
          <p:grpSpPr>
            <a:xfrm>
              <a:off x="5247404" y="2990218"/>
              <a:ext cx="2668956" cy="3437435"/>
              <a:chOff x="2270760" y="649532"/>
              <a:chExt cx="4572000" cy="5888428"/>
            </a:xfrm>
          </p:grpSpPr>
          <p:sp>
            <p:nvSpPr>
              <p:cNvPr id="11" name="Connector 10"/>
              <p:cNvSpPr/>
              <p:nvPr/>
            </p:nvSpPr>
            <p:spPr>
              <a:xfrm>
                <a:off x="22707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2" name="Connector 11"/>
              <p:cNvSpPr/>
              <p:nvPr/>
            </p:nvSpPr>
            <p:spPr>
              <a:xfrm>
                <a:off x="2895599" y="5715000"/>
                <a:ext cx="822960" cy="822960"/>
              </a:xfrm>
              <a:prstGeom prst="flowChartConnector">
                <a:avLst/>
              </a:prstGeom>
              <a:solidFill>
                <a:srgbClr val="72CEE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x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5" name="Connector 14"/>
              <p:cNvSpPr/>
              <p:nvPr/>
            </p:nvSpPr>
            <p:spPr>
              <a:xfrm>
                <a:off x="5185560" y="649532"/>
                <a:ext cx="822960" cy="822960"/>
              </a:xfrm>
              <a:prstGeom prst="flowChartConnector">
                <a:avLst/>
              </a:prstGeom>
              <a:solidFill>
                <a:srgbClr val="E0D925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y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6" name="Connector 15"/>
              <p:cNvSpPr/>
              <p:nvPr/>
            </p:nvSpPr>
            <p:spPr>
              <a:xfrm>
                <a:off x="36423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7" name="Connector 16"/>
              <p:cNvSpPr/>
              <p:nvPr/>
            </p:nvSpPr>
            <p:spPr>
              <a:xfrm>
                <a:off x="601980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J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5013959" y="3846746"/>
                <a:ext cx="533400" cy="474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/>
                  <a:t>…</a:t>
                </a:r>
              </a:p>
            </p:txBody>
          </p:sp>
          <p:cxnSp>
            <p:nvCxnSpPr>
              <p:cNvPr id="21" name="Straight Connector 20"/>
              <p:cNvCxnSpPr>
                <a:stCxn id="11" idx="4"/>
                <a:endCxn id="12" idx="0"/>
              </p:cNvCxnSpPr>
              <p:nvPr/>
            </p:nvCxnSpPr>
            <p:spPr>
              <a:xfrm rot="16200000" flipH="1">
                <a:off x="2429510" y="4837430"/>
                <a:ext cx="1130300" cy="62484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6" idx="4"/>
                <a:endCxn id="12" idx="0"/>
              </p:cNvCxnSpPr>
              <p:nvPr/>
            </p:nvCxnSpPr>
            <p:spPr>
              <a:xfrm rot="5400000">
                <a:off x="3115310" y="4776470"/>
                <a:ext cx="1130300" cy="74676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7" idx="4"/>
                <a:endCxn id="12" idx="0"/>
              </p:cNvCxnSpPr>
              <p:nvPr/>
            </p:nvCxnSpPr>
            <p:spPr>
              <a:xfrm rot="5400000">
                <a:off x="4304030" y="3587750"/>
                <a:ext cx="1130300" cy="31242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5" idx="4"/>
                <a:endCxn id="11" idx="0"/>
              </p:cNvCxnSpPr>
              <p:nvPr/>
            </p:nvCxnSpPr>
            <p:spPr>
              <a:xfrm flipH="1">
                <a:off x="2682240" y="1472492"/>
                <a:ext cx="2914800" cy="228924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3"/>
                <a:endCxn id="16" idx="0"/>
              </p:cNvCxnSpPr>
              <p:nvPr/>
            </p:nvCxnSpPr>
            <p:spPr>
              <a:xfrm flipH="1">
                <a:off x="4053840" y="3183406"/>
                <a:ext cx="510959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1" idx="4"/>
                <a:endCxn id="17" idx="0"/>
              </p:cNvCxnSpPr>
              <p:nvPr/>
            </p:nvCxnSpPr>
            <p:spPr>
              <a:xfrm>
                <a:off x="6237922" y="3183406"/>
                <a:ext cx="193358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onnector 28"/>
            <p:cNvSpPr/>
            <p:nvPr/>
          </p:nvSpPr>
          <p:spPr>
            <a:xfrm>
              <a:off x="6516220" y="4059338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1" name="Connector 30"/>
            <p:cNvSpPr/>
            <p:nvPr/>
          </p:nvSpPr>
          <p:spPr>
            <a:xfrm>
              <a:off x="7323073" y="3988983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34" name="Straight Connector 33"/>
            <p:cNvCxnSpPr>
              <a:stCxn id="15" idx="4"/>
              <a:endCxn id="29" idx="7"/>
            </p:cNvCxnSpPr>
            <p:nvPr/>
          </p:nvCxnSpPr>
          <p:spPr>
            <a:xfrm flipH="1">
              <a:off x="6926277" y="3470630"/>
              <a:ext cx="262880" cy="65906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5" idx="4"/>
              <a:endCxn id="31" idx="0"/>
            </p:cNvCxnSpPr>
            <p:nvPr/>
          </p:nvCxnSpPr>
          <p:spPr>
            <a:xfrm>
              <a:off x="7189157" y="3470630"/>
              <a:ext cx="374122" cy="5183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69813" y="3240251"/>
            <a:ext cx="8131439" cy="3481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rmAutofit fontScale="92500" lnSpcReduction="10000"/>
          </a:bodyPr>
          <a:lstStyle/>
          <a:p>
            <a:r>
              <a:rPr lang="en-US" sz="2200" b="1" dirty="0" err="1"/>
              <a:t>Backpropagation</a:t>
            </a:r>
            <a:r>
              <a:rPr lang="en-US" sz="2200" b="1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Instantiate the computation as a directed acyclic graph</a:t>
            </a:r>
            <a:r>
              <a:rPr lang="en-US" sz="2200" dirty="0"/>
              <a:t>, where each intermediate quantity is a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At each node, store (a) the quantity computed in the forward pass and (b) the </a:t>
            </a:r>
            <a:r>
              <a:rPr lang="en-US" sz="2200" b="1" dirty="0"/>
              <a:t>partial derivative </a:t>
            </a:r>
            <a:r>
              <a:rPr lang="en-US" sz="2200" dirty="0"/>
              <a:t>of the goal with respect to that node’s intermediate quantity.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Initialize</a:t>
            </a:r>
            <a:r>
              <a:rPr lang="en-US" sz="2200" dirty="0"/>
              <a:t> all partial derivatives to 0.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Visit each node in </a:t>
            </a:r>
            <a:r>
              <a:rPr lang="en-US" sz="2200" b="1" dirty="0"/>
              <a:t>reverse topological order</a:t>
            </a:r>
            <a:r>
              <a:rPr lang="en-US" sz="2200" dirty="0"/>
              <a:t>. At each node, add its contribution to the partial derivatives of its parents</a:t>
            </a:r>
          </a:p>
          <a:p>
            <a:endParaRPr lang="en-US" sz="2200" dirty="0"/>
          </a:p>
          <a:p>
            <a:r>
              <a:rPr lang="en-US" sz="2200" dirty="0"/>
              <a:t>This algorithm is also called </a:t>
            </a:r>
            <a:r>
              <a:rPr lang="en-US" sz="2200" b="1" dirty="0"/>
              <a:t>automatic differentiation in the reverse-mode</a:t>
            </a:r>
          </a:p>
        </p:txBody>
      </p:sp>
    </p:spTree>
    <p:extLst>
      <p:ext uri="{BB962C8B-B14F-4D97-AF65-F5344CB8AC3E}">
        <p14:creationId xmlns:p14="http://schemas.microsoft.com/office/powerpoint/2010/main" val="38954716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Chain Rule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7193" y="1602507"/>
            <a:ext cx="3556070" cy="1378126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1200" b="1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847083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Chain Rule:</a:t>
              </a:r>
              <a:endParaRPr lang="en-US" sz="12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2" y="4070498"/>
              <a:ext cx="1199125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Given: 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5533" y="1375716"/>
            <a:ext cx="1308453" cy="1685199"/>
            <a:chOff x="5247404" y="2990218"/>
            <a:chExt cx="2668956" cy="3437435"/>
          </a:xfrm>
        </p:grpSpPr>
        <p:grpSp>
          <p:nvGrpSpPr>
            <p:cNvPr id="9" name="Group 8"/>
            <p:cNvGrpSpPr/>
            <p:nvPr/>
          </p:nvGrpSpPr>
          <p:grpSpPr>
            <a:xfrm>
              <a:off x="5247404" y="2990218"/>
              <a:ext cx="2668956" cy="3437435"/>
              <a:chOff x="2270760" y="649532"/>
              <a:chExt cx="4572000" cy="5888428"/>
            </a:xfrm>
          </p:grpSpPr>
          <p:sp>
            <p:nvSpPr>
              <p:cNvPr id="11" name="Connector 10"/>
              <p:cNvSpPr/>
              <p:nvPr/>
            </p:nvSpPr>
            <p:spPr>
              <a:xfrm>
                <a:off x="22707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2" name="Connector 11"/>
              <p:cNvSpPr/>
              <p:nvPr/>
            </p:nvSpPr>
            <p:spPr>
              <a:xfrm>
                <a:off x="2895599" y="5715000"/>
                <a:ext cx="822960" cy="822960"/>
              </a:xfrm>
              <a:prstGeom prst="flowChartConnector">
                <a:avLst/>
              </a:prstGeom>
              <a:solidFill>
                <a:srgbClr val="72CEE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x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5" name="Connector 14"/>
              <p:cNvSpPr/>
              <p:nvPr/>
            </p:nvSpPr>
            <p:spPr>
              <a:xfrm>
                <a:off x="5185560" y="649532"/>
                <a:ext cx="822960" cy="822960"/>
              </a:xfrm>
              <a:prstGeom prst="flowChartConnector">
                <a:avLst/>
              </a:prstGeom>
              <a:solidFill>
                <a:srgbClr val="E0D925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y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6" name="Connector 15"/>
              <p:cNvSpPr/>
              <p:nvPr/>
            </p:nvSpPr>
            <p:spPr>
              <a:xfrm>
                <a:off x="36423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7" name="Connector 16"/>
              <p:cNvSpPr/>
              <p:nvPr/>
            </p:nvSpPr>
            <p:spPr>
              <a:xfrm>
                <a:off x="601980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J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5013959" y="3846746"/>
                <a:ext cx="533400" cy="474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/>
                  <a:t>…</a:t>
                </a:r>
              </a:p>
            </p:txBody>
          </p:sp>
          <p:cxnSp>
            <p:nvCxnSpPr>
              <p:cNvPr id="21" name="Straight Connector 20"/>
              <p:cNvCxnSpPr>
                <a:stCxn id="11" idx="4"/>
                <a:endCxn id="12" idx="0"/>
              </p:cNvCxnSpPr>
              <p:nvPr/>
            </p:nvCxnSpPr>
            <p:spPr>
              <a:xfrm rot="16200000" flipH="1">
                <a:off x="2429510" y="4837430"/>
                <a:ext cx="1130300" cy="62484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6" idx="4"/>
                <a:endCxn id="12" idx="0"/>
              </p:cNvCxnSpPr>
              <p:nvPr/>
            </p:nvCxnSpPr>
            <p:spPr>
              <a:xfrm rot="5400000">
                <a:off x="3115310" y="4776470"/>
                <a:ext cx="1130300" cy="74676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7" idx="4"/>
                <a:endCxn id="12" idx="0"/>
              </p:cNvCxnSpPr>
              <p:nvPr/>
            </p:nvCxnSpPr>
            <p:spPr>
              <a:xfrm rot="5400000">
                <a:off x="4304030" y="3587750"/>
                <a:ext cx="1130300" cy="31242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5" idx="4"/>
                <a:endCxn id="11" idx="0"/>
              </p:cNvCxnSpPr>
              <p:nvPr/>
            </p:nvCxnSpPr>
            <p:spPr>
              <a:xfrm flipH="1">
                <a:off x="2682240" y="1472492"/>
                <a:ext cx="2914800" cy="228924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3"/>
                <a:endCxn id="16" idx="0"/>
              </p:cNvCxnSpPr>
              <p:nvPr/>
            </p:nvCxnSpPr>
            <p:spPr>
              <a:xfrm flipH="1">
                <a:off x="4053840" y="3183406"/>
                <a:ext cx="510959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1" idx="4"/>
                <a:endCxn id="17" idx="0"/>
              </p:cNvCxnSpPr>
              <p:nvPr/>
            </p:nvCxnSpPr>
            <p:spPr>
              <a:xfrm>
                <a:off x="6237922" y="3183406"/>
                <a:ext cx="193358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onnector 28"/>
            <p:cNvSpPr/>
            <p:nvPr/>
          </p:nvSpPr>
          <p:spPr>
            <a:xfrm>
              <a:off x="6516220" y="4059338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1" name="Connector 30"/>
            <p:cNvSpPr/>
            <p:nvPr/>
          </p:nvSpPr>
          <p:spPr>
            <a:xfrm>
              <a:off x="7323073" y="3988983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34" name="Straight Connector 33"/>
            <p:cNvCxnSpPr>
              <a:stCxn id="15" idx="4"/>
              <a:endCxn id="29" idx="7"/>
            </p:cNvCxnSpPr>
            <p:nvPr/>
          </p:nvCxnSpPr>
          <p:spPr>
            <a:xfrm flipH="1">
              <a:off x="6926277" y="3470630"/>
              <a:ext cx="262880" cy="65906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5" idx="4"/>
              <a:endCxn id="31" idx="0"/>
            </p:cNvCxnSpPr>
            <p:nvPr/>
          </p:nvCxnSpPr>
          <p:spPr>
            <a:xfrm>
              <a:off x="7189157" y="3470630"/>
              <a:ext cx="374122" cy="5183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69813" y="3240251"/>
            <a:ext cx="8131439" cy="3481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rmAutofit fontScale="92500" lnSpcReduction="10000"/>
          </a:bodyPr>
          <a:lstStyle/>
          <a:p>
            <a:r>
              <a:rPr lang="en-US" sz="2200" b="1" dirty="0" err="1"/>
              <a:t>Backpropagation</a:t>
            </a:r>
            <a:r>
              <a:rPr lang="en-US" sz="2200" b="1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Instantiate the computation as a directed acyclic graph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accent4"/>
                </a:solidFill>
              </a:rPr>
              <a:t>where each node represents a Tensor.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At each node, store (a) the quantity computed in the forward pass and (b) the </a:t>
            </a:r>
            <a:r>
              <a:rPr lang="en-US" sz="2200" b="1" dirty="0"/>
              <a:t>partial derivative</a:t>
            </a:r>
            <a:r>
              <a:rPr lang="en-US" sz="2200" b="1" dirty="0">
                <a:solidFill>
                  <a:schemeClr val="accent4"/>
                </a:solidFill>
              </a:rPr>
              <a:t>s</a:t>
            </a:r>
            <a:r>
              <a:rPr lang="en-US" sz="2200" b="1" dirty="0"/>
              <a:t> </a:t>
            </a:r>
            <a:r>
              <a:rPr lang="en-US" sz="2200" dirty="0"/>
              <a:t>of the goal </a:t>
            </a:r>
            <a:r>
              <a:rPr lang="en-US" sz="2200" dirty="0">
                <a:solidFill>
                  <a:srgbClr val="8064A2"/>
                </a:solidFill>
              </a:rPr>
              <a:t>with respect to that node’s Tensor.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Initialize</a:t>
            </a:r>
            <a:r>
              <a:rPr lang="en-US" sz="2200" dirty="0"/>
              <a:t> all partial derivatives to 0.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Visit each node in </a:t>
            </a:r>
            <a:r>
              <a:rPr lang="en-US" sz="2200" b="1" dirty="0"/>
              <a:t>reverse topological order</a:t>
            </a:r>
            <a:r>
              <a:rPr lang="en-US" sz="2200" dirty="0"/>
              <a:t>. At each node, add its contribution to the partial derivatives of its parents</a:t>
            </a:r>
          </a:p>
          <a:p>
            <a:endParaRPr lang="en-US" sz="2200" dirty="0"/>
          </a:p>
          <a:p>
            <a:r>
              <a:rPr lang="en-US" sz="2200" dirty="0"/>
              <a:t>This algorithm is also called </a:t>
            </a:r>
            <a:r>
              <a:rPr lang="en-US" sz="2200" b="1" dirty="0"/>
              <a:t>automatic differentiation in the reverse-mode</a:t>
            </a:r>
          </a:p>
        </p:txBody>
      </p:sp>
    </p:spTree>
    <p:extLst>
      <p:ext uri="{BB962C8B-B14F-4D97-AF65-F5344CB8AC3E}">
        <p14:creationId xmlns:p14="http://schemas.microsoft.com/office/powerpoint/2010/main" val="24664343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03693" y="1592433"/>
            <a:ext cx="1484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2:</a:t>
            </a:r>
          </a:p>
          <a:p>
            <a:r>
              <a:rPr lang="en-US" b="1" dirty="0"/>
              <a:t>Neural Network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12239" y="2701706"/>
            <a:ext cx="1129776" cy="754062"/>
            <a:chOff x="1371600" y="2174240"/>
            <a:chExt cx="6537960" cy="4363720"/>
          </a:xfrm>
        </p:grpSpPr>
        <p:sp>
          <p:nvSpPr>
            <p:cNvPr id="12" name="Connector 11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4" name="Connector 13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Connector 17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9" name="Connector 18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2" name="Straight Connector 21"/>
            <p:cNvCxnSpPr>
              <a:stCxn id="13" idx="4"/>
              <a:endCxn id="12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14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15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6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4"/>
              <a:endCxn id="14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8" idx="4"/>
              <a:endCxn id="15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8" idx="4"/>
              <a:endCxn id="16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9" idx="4"/>
              <a:endCxn id="12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4"/>
              <a:endCxn id="12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9" idx="4"/>
              <a:endCxn id="14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9" idx="4"/>
              <a:endCxn id="15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9" idx="4"/>
              <a:endCxn id="16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7" idx="4"/>
              <a:endCxn id="13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7" idx="4"/>
              <a:endCxn id="18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4"/>
              <a:endCxn id="19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ounded Rectangle 5"/>
          <p:cNvSpPr/>
          <p:nvPr/>
        </p:nvSpPr>
        <p:spPr>
          <a:xfrm>
            <a:off x="203693" y="5050737"/>
            <a:ext cx="8940307" cy="149384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Module 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03693" y="4445239"/>
            <a:ext cx="8940307" cy="6054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Module 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03693" y="3118239"/>
            <a:ext cx="8940307" cy="132699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Module 3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203693" y="2515762"/>
            <a:ext cx="8940307" cy="6634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Module 4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03693" y="1831141"/>
            <a:ext cx="8940307" cy="66349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Module 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46" y="1596885"/>
            <a:ext cx="7037803" cy="49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Define goal: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  <p:sp>
        <p:nvSpPr>
          <p:cNvPr id="23" name="Rectangle 26"/>
          <p:cNvSpPr/>
          <p:nvPr/>
        </p:nvSpPr>
        <p:spPr>
          <a:xfrm>
            <a:off x="-692776" y="-461797"/>
            <a:ext cx="10584076" cy="7824887"/>
          </a:xfrm>
          <a:custGeom>
            <a:avLst/>
            <a:gdLst/>
            <a:ahLst/>
            <a:cxnLst/>
            <a:rect l="l" t="t" r="r" b="b"/>
            <a:pathLst>
              <a:path w="10584076" h="7824887">
                <a:moveTo>
                  <a:pt x="8813649" y="5745981"/>
                </a:moveTo>
                <a:cubicBezTo>
                  <a:pt x="8183052" y="5745981"/>
                  <a:pt x="7671852" y="5968581"/>
                  <a:pt x="7671852" y="6243171"/>
                </a:cubicBezTo>
                <a:cubicBezTo>
                  <a:pt x="7671852" y="6517761"/>
                  <a:pt x="8183052" y="6740361"/>
                  <a:pt x="8813649" y="6740361"/>
                </a:cubicBezTo>
                <a:cubicBezTo>
                  <a:pt x="9444246" y="6740361"/>
                  <a:pt x="9955446" y="6517761"/>
                  <a:pt x="9955446" y="6243171"/>
                </a:cubicBezTo>
                <a:cubicBezTo>
                  <a:pt x="9955446" y="5968581"/>
                  <a:pt x="9444246" y="5745981"/>
                  <a:pt x="8813649" y="5745981"/>
                </a:cubicBezTo>
                <a:close/>
                <a:moveTo>
                  <a:pt x="3342003" y="4438200"/>
                </a:moveTo>
                <a:cubicBezTo>
                  <a:pt x="2899168" y="4438200"/>
                  <a:pt x="2540179" y="4678213"/>
                  <a:pt x="2540179" y="4974283"/>
                </a:cubicBezTo>
                <a:cubicBezTo>
                  <a:pt x="2540179" y="5270353"/>
                  <a:pt x="2899168" y="5510366"/>
                  <a:pt x="3342003" y="5510366"/>
                </a:cubicBezTo>
                <a:cubicBezTo>
                  <a:pt x="3784838" y="5510366"/>
                  <a:pt x="4143827" y="5270353"/>
                  <a:pt x="4143827" y="4974283"/>
                </a:cubicBezTo>
                <a:cubicBezTo>
                  <a:pt x="4143827" y="4678213"/>
                  <a:pt x="3784838" y="4438200"/>
                  <a:pt x="3342003" y="4438200"/>
                </a:cubicBezTo>
                <a:close/>
                <a:moveTo>
                  <a:pt x="0" y="0"/>
                </a:moveTo>
                <a:lnTo>
                  <a:pt x="10584076" y="0"/>
                </a:lnTo>
                <a:lnTo>
                  <a:pt x="10584076" y="7824887"/>
                </a:lnTo>
                <a:lnTo>
                  <a:pt x="0" y="7824887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  <a:effectLst>
            <a:softEdge rad="190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3445110" y="563183"/>
            <a:ext cx="5255962" cy="974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dirty="0"/>
              <a:t>Gradients</a:t>
            </a:r>
          </a:p>
        </p:txBody>
      </p:sp>
      <p:sp>
        <p:nvSpPr>
          <p:cNvPr id="27" name="Content Placeholder 5"/>
          <p:cNvSpPr txBox="1">
            <a:spLocks/>
          </p:cNvSpPr>
          <p:nvPr/>
        </p:nvSpPr>
        <p:spPr>
          <a:xfrm>
            <a:off x="3445110" y="1662545"/>
            <a:ext cx="5255962" cy="29649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Backpropagation</a:t>
            </a:r>
            <a:r>
              <a:rPr lang="en-US" dirty="0"/>
              <a:t> can compute this gradient! </a:t>
            </a:r>
          </a:p>
          <a:p>
            <a:pPr marL="0" indent="0">
              <a:buNone/>
            </a:pPr>
            <a:r>
              <a:rPr lang="en-US" dirty="0"/>
              <a:t>And it’s a </a:t>
            </a:r>
            <a:r>
              <a:rPr lang="en-US" b="1" dirty="0"/>
              <a:t>special case of a more general algorithm </a:t>
            </a:r>
            <a:r>
              <a:rPr lang="en-US" dirty="0"/>
              <a:t>called reverse-mode automatic differentiation that can compute the gradient of any differentiable function efficiently!</a:t>
            </a:r>
          </a:p>
        </p:txBody>
      </p:sp>
      <p:sp>
        <p:nvSpPr>
          <p:cNvPr id="28" name="Bent-Up Arrow 27"/>
          <p:cNvSpPr/>
          <p:nvPr/>
        </p:nvSpPr>
        <p:spPr>
          <a:xfrm rot="5400000">
            <a:off x="5255554" y="4887896"/>
            <a:ext cx="1182516" cy="1097029"/>
          </a:xfrm>
          <a:prstGeom prst="bent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96EB179-E9DC-4271-83CD-F7E05F178D55}"/>
                  </a:ext>
                </a:extLst>
              </p14:cNvPr>
              <p14:cNvContentPartPr/>
              <p14:nvPr/>
            </p14:nvContentPartPr>
            <p14:xfrm>
              <a:off x="6845400" y="5632560"/>
              <a:ext cx="412920" cy="476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96EB179-E9DC-4271-83CD-F7E05F178D5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36040" y="5623200"/>
                <a:ext cx="431640" cy="49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087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Neural Networks</a:t>
            </a:r>
            <a:r>
              <a:rPr lang="en-US" dirty="0"/>
              <a:t>…</a:t>
            </a:r>
          </a:p>
          <a:p>
            <a:pPr marL="914400" lvl="1" indent="-514350"/>
            <a:r>
              <a:rPr lang="en-US" dirty="0"/>
              <a:t>provide a way of learning features</a:t>
            </a:r>
          </a:p>
          <a:p>
            <a:pPr marL="914400" lvl="1" indent="-514350"/>
            <a:r>
              <a:rPr lang="en-US" dirty="0"/>
              <a:t>are highly nonlinear prediction functions</a:t>
            </a:r>
          </a:p>
          <a:p>
            <a:pPr marL="914400" lvl="1" indent="-514350"/>
            <a:r>
              <a:rPr lang="en-US" dirty="0"/>
              <a:t>(can be) a highly parallel network of logistic regression classifiers</a:t>
            </a:r>
          </a:p>
          <a:p>
            <a:pPr marL="914400" lvl="1" indent="-514350"/>
            <a:r>
              <a:rPr lang="en-US" dirty="0"/>
              <a:t>discover useful hidden representations of the input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Backpropagation</a:t>
            </a:r>
            <a:r>
              <a:rPr lang="en-US" dirty="0"/>
              <a:t>…</a:t>
            </a:r>
          </a:p>
          <a:p>
            <a:pPr marL="914400" lvl="1" indent="-514350"/>
            <a:r>
              <a:rPr lang="en-US" dirty="0"/>
              <a:t>provides an efficient way to compute gradients</a:t>
            </a:r>
          </a:p>
          <a:p>
            <a:pPr marL="914400" lvl="1" indent="-514350"/>
            <a:r>
              <a:rPr lang="en-US" dirty="0"/>
              <a:t>is a special case of reverse-mode automatic differentiation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346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914" y="2713842"/>
            <a:ext cx="7444275" cy="20892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to Dr Matt Gormley, School of Computer Science from Carnegie Mellon University, for making presentation public accessible for teaching.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75</a:t>
            </a:fld>
            <a:endParaRPr lang="en-US"/>
          </a:p>
        </p:txBody>
      </p:sp>
      <p:pic>
        <p:nvPicPr>
          <p:cNvPr id="9" name="Picture 43" descr="wordmarkred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005428" y="4655866"/>
            <a:ext cx="1248508" cy="16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9029" y="4516106"/>
            <a:ext cx="430213" cy="449263"/>
          </a:xfrm>
          <a:prstGeom prst="rect">
            <a:avLst/>
          </a:prstGeom>
          <a:noFill/>
        </p:spPr>
      </p:pic>
      <p:cxnSp>
        <p:nvCxnSpPr>
          <p:cNvPr id="12" name="Straight Connector 11"/>
          <p:cNvCxnSpPr/>
          <p:nvPr/>
        </p:nvCxnSpPr>
        <p:spPr>
          <a:xfrm>
            <a:off x="7940631" y="512249"/>
            <a:ext cx="42692" cy="58481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533645" y="2027652"/>
            <a:ext cx="8356875" cy="32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Subtitle 5"/>
          <p:cNvSpPr txBox="1">
            <a:spLocks/>
          </p:cNvSpPr>
          <p:nvPr/>
        </p:nvSpPr>
        <p:spPr>
          <a:xfrm>
            <a:off x="227109" y="4912047"/>
            <a:ext cx="3481897" cy="1081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500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565663" y="1291294"/>
            <a:ext cx="7340526" cy="704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3818351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Learning highly non-linear functions</a:t>
            </a:r>
          </a:p>
        </p:txBody>
      </p:sp>
      <p:sp>
        <p:nvSpPr>
          <p:cNvPr id="7557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/>
              <a:t>	f: X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Y</a:t>
            </a:r>
          </a:p>
          <a:p>
            <a:r>
              <a:rPr lang="en-US"/>
              <a:t>f might be non-linear function</a:t>
            </a:r>
          </a:p>
          <a:p>
            <a:r>
              <a:rPr lang="en-US"/>
              <a:t>X (vector of) continuous and/or discrete vars</a:t>
            </a:r>
          </a:p>
          <a:p>
            <a:r>
              <a:rPr lang="en-US"/>
              <a:t>Y (vector of) continuous and/or discrete vars</a:t>
            </a:r>
          </a:p>
          <a:p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7557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4195763"/>
            <a:ext cx="4114800" cy="2433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5717" name="Picture 5" descr="XOR_proble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4184650"/>
            <a:ext cx="2590800" cy="2292350"/>
          </a:xfrm>
          <a:prstGeom prst="rect">
            <a:avLst/>
          </a:prstGeom>
          <a:noFill/>
          <a:ln w="28575">
            <a:solidFill>
              <a:srgbClr val="3366FF"/>
            </a:solidFill>
            <a:miter lim="800000"/>
            <a:headEnd/>
            <a:tailEnd/>
          </a:ln>
        </p:spPr>
      </p:pic>
      <p:sp>
        <p:nvSpPr>
          <p:cNvPr id="755718" name="Text Box 6"/>
          <p:cNvSpPr txBox="1">
            <a:spLocks noChangeArrowheads="1"/>
          </p:cNvSpPr>
          <p:nvPr/>
        </p:nvSpPr>
        <p:spPr bwMode="auto">
          <a:xfrm>
            <a:off x="1143000" y="3581400"/>
            <a:ext cx="15160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3366FF"/>
                </a:solidFill>
              </a:rPr>
              <a:t>The XOR gate</a:t>
            </a:r>
          </a:p>
        </p:txBody>
      </p:sp>
      <p:pic>
        <p:nvPicPr>
          <p:cNvPr id="755719" name="Picture 7" descr="Fig 08 - XOR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19400" y="3429000"/>
            <a:ext cx="914400" cy="608013"/>
          </a:xfrm>
          <a:prstGeom prst="rect">
            <a:avLst/>
          </a:prstGeom>
          <a:noFill/>
        </p:spPr>
      </p:pic>
      <p:sp>
        <p:nvSpPr>
          <p:cNvPr id="755720" name="Text Box 8"/>
          <p:cNvSpPr txBox="1">
            <a:spLocks noChangeArrowheads="1"/>
          </p:cNvSpPr>
          <p:nvPr/>
        </p:nvSpPr>
        <p:spPr bwMode="auto">
          <a:xfrm>
            <a:off x="4960938" y="3581400"/>
            <a:ext cx="20685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3366FF"/>
                </a:solidFill>
              </a:rPr>
              <a:t>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2424031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3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Perceptron and Neural Nets</a:t>
            </a:r>
          </a:p>
        </p:txBody>
      </p:sp>
      <p:sp>
        <p:nvSpPr>
          <p:cNvPr id="756738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From biological neuron to artificial neuron (perceptron)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Activation function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Artificial neuron networks</a:t>
            </a:r>
          </a:p>
          <a:p>
            <a:pPr lvl="1"/>
            <a:r>
              <a:rPr lang="en-US"/>
              <a:t>supervised learning</a:t>
            </a:r>
          </a:p>
          <a:p>
            <a:pPr lvl="1"/>
            <a:r>
              <a:rPr lang="en-US"/>
              <a:t>gradient descent</a:t>
            </a:r>
          </a:p>
          <a:p>
            <a:endParaRPr lang="en-US" sz="200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9</a:t>
            </a:fld>
            <a:endParaRPr lang="en-US" altLang="en-US"/>
          </a:p>
        </p:txBody>
      </p:sp>
      <p:graphicFrame>
        <p:nvGraphicFramePr>
          <p:cNvPr id="7567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003833"/>
              </p:ext>
            </p:extLst>
          </p:nvPr>
        </p:nvGraphicFramePr>
        <p:xfrm>
          <a:off x="609600" y="2036640"/>
          <a:ext cx="35052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4594320" imgH="1935000" progId="Word.Picture.8">
                  <p:embed/>
                </p:oleObj>
              </mc:Choice>
              <mc:Fallback>
                <p:oleObj name="Picture" r:id="rId3" imgW="4594320" imgH="19350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036640"/>
                        <a:ext cx="3505200" cy="149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923519"/>
              </p:ext>
            </p:extLst>
          </p:nvPr>
        </p:nvGraphicFramePr>
        <p:xfrm>
          <a:off x="5257800" y="1956390"/>
          <a:ext cx="3352800" cy="164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5" imgW="3714840" imgH="1828800" progId="Word.Picture.8">
                  <p:embed/>
                </p:oleObj>
              </mc:Choice>
              <mc:Fallback>
                <p:oleObj name="Picture" r:id="rId5" imgW="3714840" imgH="18288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1956390"/>
                        <a:ext cx="3352800" cy="164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6742" name="AutoShape 6"/>
          <p:cNvSpPr>
            <a:spLocks noChangeArrowheads="1"/>
          </p:cNvSpPr>
          <p:nvPr/>
        </p:nvSpPr>
        <p:spPr bwMode="auto">
          <a:xfrm>
            <a:off x="4419600" y="2718390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62000" y="3669323"/>
            <a:ext cx="7162800" cy="1252537"/>
            <a:chOff x="480" y="2208"/>
            <a:chExt cx="4512" cy="789"/>
          </a:xfrm>
        </p:grpSpPr>
        <p:graphicFrame>
          <p:nvGraphicFramePr>
            <p:cNvPr id="756744" name="Object 8"/>
            <p:cNvGraphicFramePr>
              <a:graphicFrameLocks noChangeAspect="1"/>
            </p:cNvGraphicFramePr>
            <p:nvPr/>
          </p:nvGraphicFramePr>
          <p:xfrm>
            <a:off x="480" y="2401"/>
            <a:ext cx="754" cy="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774360" imgH="507960" progId="Equation.3">
                    <p:embed/>
                  </p:oleObj>
                </mc:Choice>
                <mc:Fallback>
                  <p:oleObj name="Equation" r:id="rId7" imgW="774360" imgH="507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2401"/>
                          <a:ext cx="754" cy="4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6745" name="Object 9"/>
            <p:cNvGraphicFramePr>
              <a:graphicFrameLocks noChangeAspect="1"/>
            </p:cNvGraphicFramePr>
            <p:nvPr/>
          </p:nvGraphicFramePr>
          <p:xfrm>
            <a:off x="1826" y="2435"/>
            <a:ext cx="1175" cy="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244520" imgH="482400" progId="Equation.3">
                    <p:embed/>
                  </p:oleObj>
                </mc:Choice>
                <mc:Fallback>
                  <p:oleObj name="Equation" r:id="rId9" imgW="1244520" imgH="482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6" y="2435"/>
                          <a:ext cx="1175" cy="4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56746" name="Picture 10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128" y="2208"/>
              <a:ext cx="864" cy="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56747" name="AutoShape 11"/>
            <p:cNvSpPr>
              <a:spLocks noChangeArrowheads="1"/>
            </p:cNvSpPr>
            <p:nvPr/>
          </p:nvSpPr>
          <p:spPr bwMode="auto">
            <a:xfrm>
              <a:off x="3456" y="2592"/>
              <a:ext cx="240" cy="192"/>
            </a:xfrm>
            <a:prstGeom prst="rightArrow">
              <a:avLst>
                <a:gd name="adj1" fmla="val 50000"/>
                <a:gd name="adj2" fmla="val 3125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756748" name="Object 12"/>
          <p:cNvGraphicFramePr>
            <a:graphicFrameLocks noChangeAspect="1"/>
          </p:cNvGraphicFramePr>
          <p:nvPr/>
        </p:nvGraphicFramePr>
        <p:xfrm>
          <a:off x="5791200" y="5268913"/>
          <a:ext cx="2532063" cy="143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12" imgW="4229280" imgH="2400480" progId="Word.Picture.8">
                  <p:embed/>
                </p:oleObj>
              </mc:Choice>
              <mc:Fallback>
                <p:oleObj name="Picture" r:id="rId12" imgW="4229280" imgH="240048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5268913"/>
                        <a:ext cx="2532063" cy="143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1C710F-F37F-4875-98BC-32C330E72A69}"/>
                  </a:ext>
                </a:extLst>
              </p14:cNvPr>
              <p14:cNvContentPartPr/>
              <p14:nvPr/>
            </p14:nvContentPartPr>
            <p14:xfrm>
              <a:off x="6191280" y="2216160"/>
              <a:ext cx="197280" cy="248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1C710F-F37F-4875-98BC-32C330E72A6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81920" y="2206800"/>
                <a:ext cx="216000" cy="26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705562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algn="ctr"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ntemporary Portrait">
  <a:themeElements>
    <a:clrScheme name="Contemporary Portrai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emporary Portrait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Contemporary Portrai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41283</TotalTime>
  <Words>2809</Words>
  <Application>Microsoft Office PowerPoint</Application>
  <PresentationFormat>On-screen Show (4:3)</PresentationFormat>
  <Paragraphs>1058</Paragraphs>
  <Slides>75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94" baseType="lpstr">
      <vt:lpstr>Arial</vt:lpstr>
      <vt:lpstr>Arial Black</vt:lpstr>
      <vt:lpstr>Book Antiqua</vt:lpstr>
      <vt:lpstr>Calibri</vt:lpstr>
      <vt:lpstr>Candara</vt:lpstr>
      <vt:lpstr>Helvetica Neue Bold Condensed</vt:lpstr>
      <vt:lpstr>Lucida Sans</vt:lpstr>
      <vt:lpstr>News Gothic MT</vt:lpstr>
      <vt:lpstr>Symbol</vt:lpstr>
      <vt:lpstr>Tahoma</vt:lpstr>
      <vt:lpstr>Times New Roman</vt:lpstr>
      <vt:lpstr>Wingdings</vt:lpstr>
      <vt:lpstr>Office Theme</vt:lpstr>
      <vt:lpstr>Network</vt:lpstr>
      <vt:lpstr>Contemporary Portrait</vt:lpstr>
      <vt:lpstr>1_Office Theme</vt:lpstr>
      <vt:lpstr>2_Office Theme</vt:lpstr>
      <vt:lpstr>Equation</vt:lpstr>
      <vt:lpstr>Picture</vt:lpstr>
      <vt:lpstr>Neural Networks and Deep Learning   Logistic Regression – Neural Networks- Backpropagation </vt:lpstr>
      <vt:lpstr>Outline</vt:lpstr>
      <vt:lpstr>Plan of the talk</vt:lpstr>
      <vt:lpstr>Using gradient ascent for linear classifiers</vt:lpstr>
      <vt:lpstr>Using gradient ascent for linear classifiers</vt:lpstr>
      <vt:lpstr>Logistic Regression</vt:lpstr>
      <vt:lpstr>Neural Networks</vt:lpstr>
      <vt:lpstr>Learning highly non-linear functions</vt:lpstr>
      <vt:lpstr>Perceptron and Neural Nets</vt:lpstr>
      <vt:lpstr>Connectionist Models</vt:lpstr>
      <vt:lpstr>Why is everyone talking  about Deep Learning?</vt:lpstr>
      <vt:lpstr>Why is everyone talking  about Deep Learning?</vt:lpstr>
      <vt:lpstr>A Recipe for  Machine Learning</vt:lpstr>
      <vt:lpstr>A Recipe for  Machine Learning</vt:lpstr>
      <vt:lpstr>A Recipe for  Machine Learning</vt:lpstr>
      <vt:lpstr>A Recipe for  Machine Learning</vt:lpstr>
      <vt:lpstr>Linear Regression</vt:lpstr>
      <vt:lpstr>Logistic Regression</vt:lpstr>
      <vt:lpstr>Logistic Regression</vt:lpstr>
      <vt:lpstr>Logistic Regression</vt:lpstr>
      <vt:lpstr>Logistic Regression</vt:lpstr>
      <vt:lpstr>Neural Network Model</vt:lpstr>
      <vt:lpstr>“Combined logistic models”</vt:lpstr>
      <vt:lpstr>PowerPoint Presentation</vt:lpstr>
      <vt:lpstr>PowerPoint Presentation</vt:lpstr>
      <vt:lpstr>Not really,  no target for hidden units...</vt:lpstr>
      <vt:lpstr>Jargon Pseudo-Correspondence</vt:lpstr>
      <vt:lpstr>Neural Network</vt:lpstr>
      <vt:lpstr>Neural Network</vt:lpstr>
      <vt:lpstr>Building a Neural Net</vt:lpstr>
      <vt:lpstr>Building a Neural Net</vt:lpstr>
      <vt:lpstr>Building a Neural Net</vt:lpstr>
      <vt:lpstr>Building a Neural Net</vt:lpstr>
      <vt:lpstr>Building a Neural Net</vt:lpstr>
      <vt:lpstr>Decision Boundary</vt:lpstr>
      <vt:lpstr>Decision Boundary</vt:lpstr>
      <vt:lpstr>Decision Boundary</vt:lpstr>
      <vt:lpstr>Multi-Class Output</vt:lpstr>
      <vt:lpstr>Deeper Networks</vt:lpstr>
      <vt:lpstr>Deeper Networks</vt:lpstr>
      <vt:lpstr>Deeper Networks</vt:lpstr>
      <vt:lpstr>Different Levels of Abstraction</vt:lpstr>
      <vt:lpstr>Different Levels of Abstraction</vt:lpstr>
      <vt:lpstr>Different Levels of Abstraction</vt:lpstr>
      <vt:lpstr>Architectures</vt:lpstr>
      <vt:lpstr>Neural Network Architectures</vt:lpstr>
      <vt:lpstr>Activation Functions</vt:lpstr>
      <vt:lpstr>Activation Functions</vt:lpstr>
      <vt:lpstr>Activation Functions</vt:lpstr>
      <vt:lpstr>Activation Functions</vt:lpstr>
      <vt:lpstr>PowerPoint Presentation</vt:lpstr>
      <vt:lpstr>Activation Functions</vt:lpstr>
      <vt:lpstr>Activation Functions</vt:lpstr>
      <vt:lpstr>Objective Functions for NNs</vt:lpstr>
      <vt:lpstr>Multi-Class Output</vt:lpstr>
      <vt:lpstr>Multi-Class Output</vt:lpstr>
      <vt:lpstr>Cross-entropy vs. Quadratic loss</vt:lpstr>
      <vt:lpstr>A Recipe for  Machine Learning</vt:lpstr>
      <vt:lpstr>Backpropagation</vt:lpstr>
      <vt:lpstr>A Recipe for  Machine Learning</vt:lpstr>
      <vt:lpstr>Chain Rule</vt:lpstr>
      <vt:lpstr>Chain Rule</vt:lpstr>
      <vt:lpstr>Chain Rule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Chain Rule</vt:lpstr>
      <vt:lpstr>Chain Rule</vt:lpstr>
      <vt:lpstr>Backpropagation</vt:lpstr>
      <vt:lpstr>A Recipe for  Machine Learning</vt:lpstr>
      <vt:lpstr>Summary</vt:lpstr>
      <vt:lpstr>Thanks to Dr Matt Gormley, School of Computer Science from Carnegie Mellon University, for making presentation public accessible for teaching.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Gormley</dc:creator>
  <cp:lastModifiedBy>H</cp:lastModifiedBy>
  <cp:revision>2599</cp:revision>
  <dcterms:created xsi:type="dcterms:W3CDTF">2014-04-15T19:33:39Z</dcterms:created>
  <dcterms:modified xsi:type="dcterms:W3CDTF">2022-09-15T14:12:43Z</dcterms:modified>
</cp:coreProperties>
</file>